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8" r:id="rId4"/>
    <p:sldId id="320" r:id="rId5"/>
    <p:sldId id="259" r:id="rId6"/>
    <p:sldId id="260" r:id="rId7"/>
    <p:sldId id="261" r:id="rId8"/>
    <p:sldId id="262" r:id="rId9"/>
    <p:sldId id="296" r:id="rId10"/>
    <p:sldId id="263" r:id="rId11"/>
    <p:sldId id="264" r:id="rId12"/>
    <p:sldId id="295" r:id="rId13"/>
    <p:sldId id="266" r:id="rId14"/>
    <p:sldId id="297" r:id="rId15"/>
    <p:sldId id="299" r:id="rId16"/>
    <p:sldId id="300" r:id="rId17"/>
    <p:sldId id="307" r:id="rId18"/>
    <p:sldId id="308" r:id="rId19"/>
    <p:sldId id="309" r:id="rId20"/>
    <p:sldId id="304" r:id="rId21"/>
    <p:sldId id="305" r:id="rId22"/>
    <p:sldId id="306" r:id="rId23"/>
    <p:sldId id="310" r:id="rId24"/>
    <p:sldId id="303" r:id="rId25"/>
    <p:sldId id="311" r:id="rId26"/>
    <p:sldId id="312" r:id="rId27"/>
    <p:sldId id="313" r:id="rId28"/>
    <p:sldId id="317" r:id="rId29"/>
    <p:sldId id="314" r:id="rId30"/>
    <p:sldId id="315" r:id="rId31"/>
    <p:sldId id="316" r:id="rId32"/>
    <p:sldId id="318" r:id="rId33"/>
    <p:sldId id="28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D57C-45B9-4755-AE7A-00D09BBBC39A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57D3-A174-44DA-A5C1-CE1353AEE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D57C-45B9-4755-AE7A-00D09BBBC39A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57D3-A174-44DA-A5C1-CE1353AEE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D57C-45B9-4755-AE7A-00D09BBBC39A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57D3-A174-44DA-A5C1-CE1353AEE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D57C-45B9-4755-AE7A-00D09BBBC39A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57D3-A174-44DA-A5C1-CE1353AEE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D57C-45B9-4755-AE7A-00D09BBBC39A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57D3-A174-44DA-A5C1-CE1353AEE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D57C-45B9-4755-AE7A-00D09BBBC39A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57D3-A174-44DA-A5C1-CE1353AEE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D57C-45B9-4755-AE7A-00D09BBBC39A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57D3-A174-44DA-A5C1-CE1353AEE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D57C-45B9-4755-AE7A-00D09BBBC39A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57D3-A174-44DA-A5C1-CE1353AEE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D57C-45B9-4755-AE7A-00D09BBBC39A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57D3-A174-44DA-A5C1-CE1353AEE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D57C-45B9-4755-AE7A-00D09BBBC39A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57D3-A174-44DA-A5C1-CE1353AEE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D57C-45B9-4755-AE7A-00D09BBBC39A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57D3-A174-44DA-A5C1-CE1353AEE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DD57C-45B9-4755-AE7A-00D09BBBC39A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357D3-A174-44DA-A5C1-CE1353AEE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legend.az/uploads/posts/2011-10/1317577180_800px-merops-apiaster.jpg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039.radikal.ru/1010/f3/2a28ddc302a9.jpg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g-fotki.yandex.ru/get/3205/firstvirgo.31/0_23535_f910a1e1_XL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topguns.ru/birds/20810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birds-omsk.ru/images/stories/fotootchot2/2104136.jpg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fotki.yandex.ru/users/voicedice/view/583748/?page=0#preview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crazy.werd.ru/uploads/posts/2008-12-10/1228889777_2635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sers.posobie.info/mt/035c8540873cbbd7d684b19516d58c64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hyperlink" Target="http://www.topguns.ru/birds/2027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topguns.ru/birds/2081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hyperlink" Target="http://images.yandex.ru/yandsearch?source=wiz&amp;img_url=http://img.goroskop.ru/images/publish/articles/656/5078_656-paragraf-photo-text-left-img-dir.jpg&amp;p=31&amp;text=%D0%BA%D0%B0%D1%80%D1%82%D0%B8%D0%BD%D0%BA%D0%B8%20%D0%BF%D1%82%D0%B8%D1%87%D1%8C%D0%B8%D1%85%20%D0%B3%D0%BD%D1%91%D0%B7%D0%B4&amp;noreask=1&amp;pos=959&amp;lr=77&amp;rpt=simage&amp;nojs=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039.radikal.ru/1010/f3/2a28ddc302a9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hyperlink" Target="http://images.yandex.ru/yandsearch?source=wiz&amp;img_url=http://www.muz4in.net/2009/avgust/birds/Bird_Nests_in_Unusual_Places_10.jpg&amp;p=9&amp;text=%D0%BA%D0%B0%D1%80%D1%82%D0%B8%D0%BD%D0%BA%D0%B8%20%D0%BF%D1%82%D0%B8%D1%87%D1%8C%D0%B8%D1%85%20%D0%B3%D0%BD%D1%91%D0%B7%D0%B4&amp;noreask=1&amp;pos=288&amp;lr=77&amp;rpt=simage&amp;nojs=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fotki.yandex.ru/users/voicedice/view/583748/?page=0#preview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hyperlink" Target="http://fotki.yandex.ru/users/voicedice/view/579755/?page=0#preview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topguns.ru/birds/2022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hyperlink" Target="http://images.yandex.ru/yandsearch?source=wiz&amp;img_url=http://sad-sevzap.ru/sites/default/files/images/Sadovi-interior/Sapelin/Molodoi_sad1/Thumbs/88_S_IMG_5325.jpg&amp;p=28&amp;text=%D0%BA%D0%B0%D1%80%D1%82%D0%B8%D0%BD%D0%BA%D0%B8%20%D0%BF%D1%82%D0%B8%D1%87%D1%8C%D0%B8%D1%85%20%D0%B3%D0%BD%D1%91%D0%B7%D0%B4&amp;noreask=1&amp;pos=868&amp;lr=77&amp;rpt=simage&amp;nojs=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g0.liveinternet.ru/images/attach/c/1/53/798/53798964__DSC8104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hyperlink" Target="http://images.yandex.ru/yandsearch?source=wiz&amp;img_url=http://img-fotki.yandex.ru/get/3210/criolla.3/0_6654_2ffc0828_S&amp;p=7&amp;text=%D0%BA%D0%B0%D1%80%D1%82%D0%B8%D0%BD%D0%BA%D0%B8%20%D0%BF%D1%82%D0%B8%D1%87%D1%8C%D0%B8%D1%85%20%D0%B3%D0%BD%D1%91%D0%B7%D0%B4&amp;noreask=1&amp;pos=218&amp;lr=77&amp;rpt=simage&amp;nojs=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llkross.ru/images/stories/37e725efe26e0487bc83287a1c350936_L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hyperlink" Target="http://images.yandex.ru/yandsearch?source=wiz&amp;img_url=http://img.goroskop.ru/images/publish/articles/656/5078_656-paragraf-photo-text-left-img-dir.jpg&amp;p=31&amp;text=%D0%BA%D0%B0%D1%80%D1%82%D0%B8%D0%BD%D0%BA%D0%B8%20%D0%BF%D1%82%D0%B8%D1%87%D1%8C%D0%B8%D1%85%20%D0%B3%D0%BD%D1%91%D0%B7%D0%B4&amp;noreask=1&amp;pos=959&amp;lr=77&amp;rpt=simage&amp;nojs=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topguns.ru/birds/2047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hyperlink" Target="http://www.naturephotographer.ru/photo/detail/?catalogue_id=52&amp;item_id=2326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topguns.ru/birds/2094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zovtv.ru/wp-content/uploads/2011/04/mandarinka-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hyperlink" Target="http://www.krasfun.ru/wp-content/uploads/2009/10/fotopodborka-novosti-dnya-v-fotografiyah-4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ebftour.ru/images/load/Image/sevos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hyperlink" Target="http://fotki.yandex.ru/users/voicedice/tags/%D0%B2%D0%BE%D0%B4%D0%BE%D0%BF%D0%BB%D0%B0%D0%B2%D0%B0%D1%8E%D1%89%D0%B8%D0%B5/view/777412?page=0#previe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ds2.ds.static.rtbf.be/article/big_info/2/0/6/624_341_e59a48d92a691da3635dab9ba5e0ace7-1335433668.jpg" TargetMode="Externa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g1.liveinternet.ru/images/attach/c/2/72/939/72939435_1f2d993bc64e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hyperlink" Target="http://fotki.yandex.ru/users/voicedice/tags/%D0%B2%D0%BE%D0%B4%D0%BE%D0%BF%D0%BB%D0%B0%D0%B2%D0%B0%D1%8E%D1%89%D0%B8%D0%B5/view/581240?page=0#preview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topguns.ru/birds/2073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hyperlink" Target="http://birds-omsk.ru/images/stories/broskin/%20%2013%20%202012.j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topguns.ru/birds/2042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hyperlink" Target="http://birds-omsk.ru/images/stories/Birds2/105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naturephotographer.ru/photo/detail/?catalogue_id=52&amp;item_id=1980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jpeg"/><Relationship Id="rId4" Type="http://schemas.openxmlformats.org/officeDocument/2006/relationships/hyperlink" Target="http://www.naturephotographer.ru/photo/detail/?catalogue_id=52&amp;item_id=106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xxlbook.ru/imgh1012721.png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llkross.ru/images/stories/37e725efe26e0487bc83287a1c350936_L.jpg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sers.posobie.info/mt/035c8540873cbbd7d684b19516d58c64.jpg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1.liveinternet.ru/images/attach/c/1/63/957/63957602_slide0024_image023.jpg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tatic.diary.ru/userdir/1/7/1/3/171319/57574401.jpg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nn.ru/users/foto/237738-2010-11-23-lastochka.jpg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Перелётные птицы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797152"/>
            <a:ext cx="4384576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Автор: Книга </a:t>
            </a:r>
            <a:r>
              <a:rPr lang="ru-RU" sz="2000" dirty="0" smtClean="0">
                <a:solidFill>
                  <a:schemeClr val="tx1"/>
                </a:solidFill>
              </a:rPr>
              <a:t>Наталья  Владимировна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r"/>
            <a:r>
              <a:rPr lang="ru-RU" sz="2000" dirty="0">
                <a:solidFill>
                  <a:schemeClr val="tx1"/>
                </a:solidFill>
              </a:rPr>
              <a:t>в</a:t>
            </a:r>
            <a:r>
              <a:rPr lang="ru-RU" sz="2000" dirty="0" smtClean="0">
                <a:solidFill>
                  <a:schemeClr val="tx1"/>
                </a:solidFill>
              </a:rPr>
              <a:t>оспитатель </a:t>
            </a:r>
            <a:r>
              <a:rPr lang="ru-RU" sz="2000" dirty="0" smtClean="0">
                <a:solidFill>
                  <a:schemeClr val="tx1"/>
                </a:solidFill>
              </a:rPr>
              <a:t>первой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квалификационной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категории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 дошкольное образовательное бюджетное учреждение «Детский сад № 8 общеразвивающего вида с приоритетным осуществлением познавательно-речевого развития детей города Шимановска»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зимородок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435100"/>
            <a:ext cx="3251231" cy="5065734"/>
          </a:xfrm>
        </p:spPr>
        <p:txBody>
          <a:bodyPr>
            <a:normAutofit/>
          </a:bodyPr>
          <a:lstStyle/>
          <a:p>
            <a:r>
              <a:rPr lang="ru-RU" dirty="0" smtClean="0"/>
              <a:t>Ты лети – я тебя отпускаю.</a:t>
            </a:r>
            <a:br>
              <a:rPr lang="ru-RU" dirty="0" smtClean="0"/>
            </a:br>
            <a:r>
              <a:rPr lang="ru-RU" dirty="0" smtClean="0"/>
              <a:t>Небо – манит,</a:t>
            </a:r>
            <a:br>
              <a:rPr lang="ru-RU" dirty="0" smtClean="0"/>
            </a:br>
            <a:r>
              <a:rPr lang="ru-RU" dirty="0" smtClean="0"/>
              <a:t>Я сам это знаю.</a:t>
            </a:r>
            <a:br>
              <a:rPr lang="ru-RU" dirty="0" smtClean="0"/>
            </a:br>
            <a:r>
              <a:rPr lang="ru-RU" dirty="0" smtClean="0"/>
              <a:t>Только помни –</a:t>
            </a:r>
            <a:br>
              <a:rPr lang="ru-RU" dirty="0" smtClean="0"/>
            </a:br>
            <a:r>
              <a:rPr lang="ru-RU" dirty="0" smtClean="0"/>
              <a:t>Взлетишь слишком скоро -</a:t>
            </a:r>
            <a:br>
              <a:rPr lang="ru-RU" dirty="0" smtClean="0"/>
            </a:br>
            <a:r>
              <a:rPr lang="ru-RU" dirty="0" smtClean="0"/>
              <a:t>испугает тебя в выси холод</a:t>
            </a:r>
            <a:br>
              <a:rPr lang="ru-RU" dirty="0" smtClean="0"/>
            </a:br>
            <a:r>
              <a:rPr lang="ru-RU" dirty="0" smtClean="0"/>
              <a:t>и скует два крыла за спиною</a:t>
            </a:r>
            <a:br>
              <a:rPr lang="ru-RU" dirty="0" smtClean="0"/>
            </a:br>
            <a:r>
              <a:rPr lang="ru-RU" dirty="0" smtClean="0"/>
              <a:t>синей краскою иль голубою.</a:t>
            </a:r>
            <a:br>
              <a:rPr lang="ru-RU" dirty="0" smtClean="0"/>
            </a:br>
            <a:r>
              <a:rPr lang="ru-RU" dirty="0" smtClean="0"/>
              <a:t>Ты снижать высоту тогда станешь -</a:t>
            </a:r>
            <a:br>
              <a:rPr lang="ru-RU" dirty="0" smtClean="0"/>
            </a:br>
            <a:r>
              <a:rPr lang="ru-RU" dirty="0" smtClean="0"/>
              <a:t>Красным блеском огнище поманит.</a:t>
            </a:r>
            <a:br>
              <a:rPr lang="ru-RU" dirty="0" smtClean="0"/>
            </a:br>
            <a:r>
              <a:rPr lang="ru-RU" dirty="0" smtClean="0"/>
              <a:t>Ты, не зная огонь, увлечешься,</a:t>
            </a:r>
            <a:br>
              <a:rPr lang="ru-RU" dirty="0" smtClean="0"/>
            </a:br>
            <a:r>
              <a:rPr lang="ru-RU" dirty="0" smtClean="0"/>
              <a:t>Головешкою обожжешься.</a:t>
            </a:r>
            <a:br>
              <a:rPr lang="ru-RU" dirty="0" smtClean="0"/>
            </a:br>
            <a:r>
              <a:rPr lang="ru-RU" dirty="0" smtClean="0"/>
              <a:t>И теперь уже след ярко алый</a:t>
            </a:r>
            <a:br>
              <a:rPr lang="ru-RU" dirty="0" smtClean="0"/>
            </a:br>
            <a:r>
              <a:rPr lang="ru-RU" dirty="0" smtClean="0"/>
              <a:t>На груди твоей будет усталой.</a:t>
            </a:r>
            <a:br>
              <a:rPr lang="ru-RU" dirty="0" smtClean="0"/>
            </a:br>
            <a:r>
              <a:rPr lang="ru-RU" dirty="0" smtClean="0"/>
              <a:t>Но тогда не забудь,</a:t>
            </a:r>
            <a:br>
              <a:rPr lang="ru-RU" dirty="0" smtClean="0"/>
            </a:br>
            <a:r>
              <a:rPr lang="ru-RU" dirty="0" smtClean="0"/>
              <a:t>Что летал ты,</a:t>
            </a:r>
            <a:br>
              <a:rPr lang="ru-RU" dirty="0" smtClean="0"/>
            </a:br>
            <a:r>
              <a:rPr lang="ru-RU" dirty="0" smtClean="0"/>
              <a:t>Что любил ты,</a:t>
            </a:r>
            <a:br>
              <a:rPr lang="ru-RU" dirty="0" smtClean="0"/>
            </a:br>
            <a:r>
              <a:rPr lang="ru-RU" dirty="0" smtClean="0"/>
              <a:t>И что страдал ты.</a:t>
            </a:r>
            <a:br>
              <a:rPr lang="ru-RU" dirty="0" smtClean="0"/>
            </a:br>
            <a:r>
              <a:rPr lang="ru-RU" dirty="0" smtClean="0"/>
              <a:t>И огонь принеси мне свой в лапках</a:t>
            </a:r>
            <a:br>
              <a:rPr lang="ru-RU" dirty="0" smtClean="0"/>
            </a:br>
            <a:r>
              <a:rPr lang="ru-RU" dirty="0" smtClean="0"/>
              <a:t>Зимородок мой,</a:t>
            </a:r>
            <a:br>
              <a:rPr lang="ru-RU" dirty="0" smtClean="0"/>
            </a:br>
            <a:r>
              <a:rPr lang="ru-RU" dirty="0" smtClean="0"/>
              <a:t>Божья птаха…</a:t>
            </a:r>
          </a:p>
          <a:p>
            <a:endParaRPr lang="ru-RU" dirty="0"/>
          </a:p>
        </p:txBody>
      </p:sp>
      <p:pic>
        <p:nvPicPr>
          <p:cNvPr id="5" name="Содержимое 4" descr="http://legend.az/uploads/posts/2011-10/1317577180_800px-merops-apiaster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Аист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000" dirty="0" smtClean="0"/>
          </a:p>
          <a:p>
            <a:r>
              <a:rPr lang="ru-RU" sz="2000" dirty="0" smtClean="0"/>
              <a:t>На вершине вяза,</a:t>
            </a:r>
          </a:p>
          <a:p>
            <a:r>
              <a:rPr lang="ru-RU" sz="2000" dirty="0" smtClean="0"/>
              <a:t>Над сухим гнездом.</a:t>
            </a:r>
          </a:p>
          <a:p>
            <a:r>
              <a:rPr lang="ru-RU" sz="2000" dirty="0" smtClean="0"/>
              <a:t>Аист долговязый</a:t>
            </a:r>
          </a:p>
          <a:p>
            <a:r>
              <a:rPr lang="ru-RU" sz="2000" dirty="0" smtClean="0"/>
              <a:t>Сторожит свой дом.</a:t>
            </a:r>
          </a:p>
          <a:p>
            <a:r>
              <a:rPr lang="ru-RU" sz="2000" dirty="0" smtClean="0"/>
              <a:t>А в гнезде супруга</a:t>
            </a:r>
          </a:p>
          <a:p>
            <a:r>
              <a:rPr lang="ru-RU" sz="2000" dirty="0" smtClean="0"/>
              <a:t>С тройкою птенцов...</a:t>
            </a:r>
          </a:p>
          <a:p>
            <a:endParaRPr lang="ru-RU" dirty="0"/>
          </a:p>
        </p:txBody>
      </p:sp>
      <p:pic>
        <p:nvPicPr>
          <p:cNvPr id="5" name="Содержимое 4" descr="http://i039.radikal.ru/1010/f3/2a28ddc302a9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1498352"/>
            <a:ext cx="5111750" cy="340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Журавли</a:t>
            </a:r>
            <a:endParaRPr lang="ru-RU" sz="24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i="1" dirty="0" smtClean="0"/>
              <a:t> </a:t>
            </a:r>
            <a:r>
              <a:rPr lang="ru-RU" dirty="0" smtClean="0"/>
              <a:t> </a:t>
            </a:r>
          </a:p>
          <a:p>
            <a:r>
              <a:rPr lang="ru-RU" sz="2000" i="1" dirty="0" smtClean="0"/>
              <a:t>Журавлики-журавли,</a:t>
            </a:r>
            <a:endParaRPr lang="ru-RU" sz="2000" dirty="0" smtClean="0"/>
          </a:p>
          <a:p>
            <a:r>
              <a:rPr lang="ru-RU" sz="2000" i="1" dirty="0" smtClean="0"/>
              <a:t>Вы куда свой путь вели?</a:t>
            </a:r>
            <a:endParaRPr lang="ru-RU" sz="2000" dirty="0" smtClean="0"/>
          </a:p>
          <a:p>
            <a:r>
              <a:rPr lang="ru-RU" sz="2000" i="1" dirty="0" smtClean="0"/>
              <a:t>Где летали?</a:t>
            </a:r>
            <a:endParaRPr lang="ru-RU" sz="2000" dirty="0" smtClean="0"/>
          </a:p>
          <a:p>
            <a:r>
              <a:rPr lang="ru-RU" sz="2000" i="1" dirty="0" smtClean="0"/>
              <a:t>«Мы в чужих небесах,</a:t>
            </a:r>
            <a:endParaRPr lang="ru-RU" sz="2000" dirty="0" smtClean="0"/>
          </a:p>
          <a:p>
            <a:r>
              <a:rPr lang="ru-RU" sz="2000" i="1" dirty="0" smtClean="0"/>
              <a:t>Мы в чудесных лесах</a:t>
            </a:r>
            <a:endParaRPr lang="ru-RU" sz="2000" dirty="0" smtClean="0"/>
          </a:p>
          <a:p>
            <a:r>
              <a:rPr lang="ru-RU" sz="2000" i="1" dirty="0" smtClean="0"/>
              <a:t>Побывали».</a:t>
            </a:r>
            <a:endParaRPr lang="ru-RU" sz="2000" dirty="0" smtClean="0"/>
          </a:p>
          <a:p>
            <a:r>
              <a:rPr lang="ru-RU" sz="2000" i="1" dirty="0" smtClean="0"/>
              <a:t> </a:t>
            </a:r>
            <a:r>
              <a:rPr lang="ru-RU" sz="2000" dirty="0" smtClean="0"/>
              <a:t> </a:t>
            </a:r>
          </a:p>
          <a:p>
            <a:r>
              <a:rPr lang="ru-RU" sz="2000" i="1" dirty="0" smtClean="0"/>
              <a:t>Расскажите, журавли,</a:t>
            </a:r>
            <a:endParaRPr lang="ru-RU" sz="2000" dirty="0" smtClean="0"/>
          </a:p>
          <a:p>
            <a:r>
              <a:rPr lang="ru-RU" sz="2000" i="1" dirty="0" smtClean="0"/>
              <a:t>Как на том краю земли</a:t>
            </a:r>
            <a:endParaRPr lang="ru-RU" sz="2000" dirty="0" smtClean="0"/>
          </a:p>
          <a:p>
            <a:r>
              <a:rPr lang="ru-RU" sz="2000" i="1" dirty="0" smtClean="0"/>
              <a:t>Зимовали.</a:t>
            </a:r>
            <a:endParaRPr lang="ru-RU" sz="2000" dirty="0" smtClean="0"/>
          </a:p>
          <a:p>
            <a:r>
              <a:rPr lang="ru-RU" sz="2000" i="1" dirty="0" smtClean="0"/>
              <a:t>«Мы в далекой стране,</a:t>
            </a:r>
            <a:endParaRPr lang="ru-RU" sz="2000" dirty="0" smtClean="0"/>
          </a:p>
          <a:p>
            <a:r>
              <a:rPr lang="ru-RU" sz="2000" i="1" dirty="0" smtClean="0"/>
              <a:t>По родной стороне</a:t>
            </a:r>
            <a:endParaRPr lang="ru-RU" sz="2000" dirty="0" smtClean="0"/>
          </a:p>
          <a:p>
            <a:r>
              <a:rPr lang="ru-RU" sz="2000" i="1" dirty="0" smtClean="0"/>
              <a:t>Тосковали».</a:t>
            </a:r>
            <a:endParaRPr lang="ru-RU" sz="2000" dirty="0" smtClean="0"/>
          </a:p>
          <a:p>
            <a:r>
              <a:rPr lang="ru-RU" sz="2000" i="1" dirty="0" smtClean="0"/>
              <a:t> </a:t>
            </a:r>
            <a:r>
              <a:rPr lang="ru-RU" sz="2000" dirty="0" smtClean="0"/>
              <a:t> </a:t>
            </a:r>
          </a:p>
          <a:p>
            <a:r>
              <a:rPr lang="ru-RU" sz="2000" i="1" dirty="0" smtClean="0"/>
              <a:t>(П.Воронько)</a:t>
            </a:r>
            <a:endParaRPr lang="ru-RU" sz="2000" dirty="0"/>
          </a:p>
        </p:txBody>
      </p:sp>
      <p:pic>
        <p:nvPicPr>
          <p:cNvPr id="5" name="Содержимое 4" descr="http://nsc.1september.ru/2010/11/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428736"/>
            <a:ext cx="420372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Сокол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000" dirty="0" smtClean="0"/>
          </a:p>
          <a:p>
            <a:r>
              <a:rPr lang="ru-RU" sz="2000" dirty="0" smtClean="0"/>
              <a:t>В небесах засияло солнце, </a:t>
            </a:r>
          </a:p>
          <a:p>
            <a:r>
              <a:rPr lang="ru-RU" sz="2000" dirty="0" smtClean="0"/>
              <a:t>На душе стало так тепло. </a:t>
            </a:r>
          </a:p>
          <a:p>
            <a:r>
              <a:rPr lang="ru-RU" sz="2000" dirty="0" smtClean="0"/>
              <a:t>И, казалось, парящий Сокол </a:t>
            </a:r>
          </a:p>
          <a:p>
            <a:r>
              <a:rPr lang="ru-RU" sz="2000" dirty="0" smtClean="0"/>
              <a:t>Мне свое протянул крыло. </a:t>
            </a:r>
          </a:p>
          <a:p>
            <a:endParaRPr lang="ru-RU" dirty="0"/>
          </a:p>
        </p:txBody>
      </p:sp>
      <p:pic>
        <p:nvPicPr>
          <p:cNvPr id="5" name="Содержимое 4" descr="http://img-fotki.yandex.ru/get/3205/firstvirgo.31/0_23535_f910a1e1_XL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Соловей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холме, сквозь зеленой рощи, </a:t>
            </a:r>
            <a:br>
              <a:rPr lang="ru-RU" sz="2000" dirty="0" smtClean="0"/>
            </a:br>
            <a:r>
              <a:rPr lang="ru-RU" sz="2000" dirty="0" smtClean="0"/>
              <a:t>При блеске светлого ручья, </a:t>
            </a:r>
            <a:br>
              <a:rPr lang="ru-RU" sz="2000" dirty="0" smtClean="0"/>
            </a:br>
            <a:r>
              <a:rPr lang="ru-RU" sz="2000" dirty="0" smtClean="0"/>
              <a:t>Под кровом тихой майской ночи </a:t>
            </a:r>
            <a:br>
              <a:rPr lang="ru-RU" sz="2000" dirty="0" smtClean="0"/>
            </a:br>
            <a:r>
              <a:rPr lang="ru-RU" sz="2000" dirty="0" smtClean="0"/>
              <a:t>Вдали я слышу соловья.</a:t>
            </a:r>
            <a:endParaRPr lang="ru-RU" sz="2000" dirty="0"/>
          </a:p>
        </p:txBody>
      </p:sp>
      <p:pic>
        <p:nvPicPr>
          <p:cNvPr id="5" name="Содержимое 7" descr="Соловей увеличить и послушать голос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071546"/>
            <a:ext cx="457203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Чибис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 дороги чибис,</a:t>
            </a:r>
          </a:p>
          <a:p>
            <a:r>
              <a:rPr lang="ru-RU" sz="2400" dirty="0" smtClean="0"/>
              <a:t>У дороги чибис.</a:t>
            </a:r>
          </a:p>
          <a:p>
            <a:r>
              <a:rPr lang="ru-RU" sz="2400" dirty="0" smtClean="0"/>
              <a:t>Он кричит, волнуется, чудак:</a:t>
            </a:r>
          </a:p>
          <a:p>
            <a:r>
              <a:rPr lang="ru-RU" sz="2400" dirty="0" smtClean="0"/>
              <a:t>«Ах, скажите чьи вы?</a:t>
            </a:r>
          </a:p>
          <a:p>
            <a:r>
              <a:rPr lang="ru-RU" sz="2400" dirty="0" smtClean="0"/>
              <a:t>Ах, скажите чьи вы,</a:t>
            </a:r>
          </a:p>
          <a:p>
            <a:r>
              <a:rPr lang="ru-RU" sz="2400" dirty="0" smtClean="0"/>
              <a:t>И зачем, зачем</a:t>
            </a:r>
          </a:p>
          <a:p>
            <a:r>
              <a:rPr lang="ru-RU" sz="2400" dirty="0" smtClean="0"/>
              <a:t>Идёте вы сюда?»</a:t>
            </a:r>
            <a:endParaRPr lang="ru-RU" sz="2400" dirty="0"/>
          </a:p>
        </p:txBody>
      </p:sp>
      <p:pic>
        <p:nvPicPr>
          <p:cNvPr id="5" name="Содержимое 6" descr="Автор: Зирнит Денис. Омская обл. плиз д. Камышловский. 20.04.13.">
            <a:hlinkClick r:id="rId2" tgtFrame="_blank" tooltip="&quot;Автор: Зирнит Денис. Омская обл. плиз д. Камышловский. 20.04.13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571612"/>
            <a:ext cx="442915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r>
              <a:rPr lang="ru-RU" sz="2400" dirty="0" smtClean="0"/>
              <a:t>евчий дрозд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000" dirty="0" smtClean="0"/>
          </a:p>
          <a:p>
            <a:r>
              <a:rPr lang="ru-RU" sz="2000" dirty="0" smtClean="0"/>
              <a:t>Видишь, смотрят из гнезда</a:t>
            </a:r>
            <a:br>
              <a:rPr lang="ru-RU" sz="2000" dirty="0" smtClean="0"/>
            </a:br>
            <a:r>
              <a:rPr lang="ru-RU" sz="2000" dirty="0" smtClean="0"/>
              <a:t>Два молоденьких дрозда.</a:t>
            </a:r>
            <a:br>
              <a:rPr lang="ru-RU" sz="2000" dirty="0" smtClean="0"/>
            </a:br>
            <a:r>
              <a:rPr lang="ru-RU" sz="2000" dirty="0" smtClean="0"/>
              <a:t>Клюв покажет первый дрозд,</a:t>
            </a:r>
            <a:br>
              <a:rPr lang="ru-RU" sz="2000" dirty="0" smtClean="0"/>
            </a:br>
            <a:r>
              <a:rPr lang="ru-RU" sz="2000" dirty="0" smtClean="0"/>
              <a:t>А второй покажет хвост.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7" descr="http://img-fotki.yandex.ru/get/6613/36088764.1/0_8d8ab_53549df2_L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857364"/>
            <a:ext cx="471490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Калибре</a:t>
            </a:r>
            <a:endParaRPr lang="ru-RU" dirty="0"/>
          </a:p>
        </p:txBody>
      </p:sp>
      <p:pic>
        <p:nvPicPr>
          <p:cNvPr id="5" name="Содержимое 4" descr="http://crazy.werd.ru/uploads/posts/2008-12-10/1228889777_2635.jpg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71678"/>
            <a:ext cx="40386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s017.radikal.ru/i439/1202/18/d5c352eb96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Иволга</a:t>
            </a:r>
            <a:endParaRPr lang="ru-RU" dirty="0"/>
          </a:p>
        </p:txBody>
      </p:sp>
      <p:pic>
        <p:nvPicPr>
          <p:cNvPr id="5" name="Содержимое 4" descr="http://users.posobie.info/mt/035c8540873cbbd7d684b19516d58c64.jpg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71678"/>
            <a:ext cx="40386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Иволга увеличить и послушать голос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571744"/>
            <a:ext cx="37862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соловей</a:t>
            </a:r>
            <a:endParaRPr lang="ru-RU" dirty="0"/>
          </a:p>
        </p:txBody>
      </p:sp>
      <p:pic>
        <p:nvPicPr>
          <p:cNvPr id="5" name="Содержимое 7" descr="Соловей увеличить и послушать голос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71678"/>
            <a:ext cx="378621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6" descr="http://im2-tub-ru.yandex.net/i?id=128921408-06-72&amp;n=21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214554"/>
            <a:ext cx="38576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Возвращаются певцы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i="1" dirty="0" smtClean="0"/>
              <a:t>От полуденных лучей</a:t>
            </a:r>
            <a:endParaRPr lang="ru-RU" dirty="0" smtClean="0"/>
          </a:p>
          <a:p>
            <a:r>
              <a:rPr lang="ru-RU" i="1" dirty="0" smtClean="0"/>
              <a:t>Побежал с горы ручей.</a:t>
            </a:r>
            <a:endParaRPr lang="ru-RU" dirty="0" smtClean="0"/>
          </a:p>
          <a:p>
            <a:r>
              <a:rPr lang="ru-RU" i="1" dirty="0" smtClean="0"/>
              <a:t>И подснежник маленький</a:t>
            </a:r>
            <a:endParaRPr lang="ru-RU" dirty="0" smtClean="0"/>
          </a:p>
          <a:p>
            <a:r>
              <a:rPr lang="ru-RU" i="1" dirty="0" smtClean="0"/>
              <a:t>Вырос на проталинке.</a:t>
            </a:r>
            <a:endParaRPr lang="ru-RU" dirty="0" smtClean="0"/>
          </a:p>
          <a:p>
            <a:r>
              <a:rPr lang="ru-RU" i="1" dirty="0" smtClean="0"/>
              <a:t> </a:t>
            </a:r>
            <a:r>
              <a:rPr lang="ru-RU" dirty="0" smtClean="0"/>
              <a:t> </a:t>
            </a:r>
          </a:p>
          <a:p>
            <a:r>
              <a:rPr lang="ru-RU" i="1" dirty="0" smtClean="0"/>
              <a:t>Возвращаются скворцы – </a:t>
            </a:r>
            <a:endParaRPr lang="ru-RU" dirty="0" smtClean="0"/>
          </a:p>
          <a:p>
            <a:r>
              <a:rPr lang="ru-RU" i="1" dirty="0" smtClean="0"/>
              <a:t>Работяги и певцы,</a:t>
            </a:r>
            <a:endParaRPr lang="ru-RU" dirty="0" smtClean="0"/>
          </a:p>
          <a:p>
            <a:r>
              <a:rPr lang="ru-RU" i="1" dirty="0" smtClean="0"/>
              <a:t>Воробьи у лужицы</a:t>
            </a:r>
            <a:endParaRPr lang="ru-RU" dirty="0" smtClean="0"/>
          </a:p>
          <a:p>
            <a:r>
              <a:rPr lang="ru-RU" i="1" dirty="0" smtClean="0"/>
              <a:t>Шумной стайкой кружатся.</a:t>
            </a:r>
            <a:endParaRPr lang="ru-RU" dirty="0" smtClean="0"/>
          </a:p>
          <a:p>
            <a:r>
              <a:rPr lang="ru-RU" i="1" dirty="0" smtClean="0"/>
              <a:t> </a:t>
            </a:r>
            <a:r>
              <a:rPr lang="ru-RU" dirty="0" smtClean="0"/>
              <a:t> </a:t>
            </a:r>
          </a:p>
          <a:p>
            <a:r>
              <a:rPr lang="ru-RU" i="1" dirty="0" smtClean="0"/>
              <a:t>И малиновка и дрозд</a:t>
            </a:r>
            <a:endParaRPr lang="ru-RU" dirty="0" smtClean="0"/>
          </a:p>
          <a:p>
            <a:r>
              <a:rPr lang="ru-RU" i="1" dirty="0" smtClean="0"/>
              <a:t>Занялись устройством гнезд:</a:t>
            </a:r>
            <a:endParaRPr lang="ru-RU" dirty="0" smtClean="0"/>
          </a:p>
          <a:p>
            <a:r>
              <a:rPr lang="ru-RU" i="1" dirty="0" smtClean="0"/>
              <a:t>Носят, носят в домики</a:t>
            </a:r>
            <a:endParaRPr lang="ru-RU" dirty="0" smtClean="0"/>
          </a:p>
          <a:p>
            <a:r>
              <a:rPr lang="ru-RU" i="1" dirty="0" smtClean="0"/>
              <a:t>Птицы по соломинке.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8130" name="Picture 2" descr="C:\Documents and Settings\Admin\Мои документы\уголок прир\vesnakartinki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0570" y="273050"/>
            <a:ext cx="4667710" cy="61563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Аист</a:t>
            </a:r>
            <a:endParaRPr lang="ru-RU" dirty="0"/>
          </a:p>
        </p:txBody>
      </p:sp>
      <p:pic>
        <p:nvPicPr>
          <p:cNvPr id="5" name="Содержимое 4" descr="http://i039.radikal.ru/1010/f3/2a28ddc302a9.jpg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19085"/>
            <a:ext cx="4038600" cy="341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7" descr="http://im3-tub-ru.yandex.net/i?id=402288558-00-72&amp;n=21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571744"/>
            <a:ext cx="378621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Певчий дрозд</a:t>
            </a:r>
            <a:endParaRPr lang="ru-RU" dirty="0"/>
          </a:p>
        </p:txBody>
      </p:sp>
      <p:pic>
        <p:nvPicPr>
          <p:cNvPr id="5" name="Содержимое 7" descr="http://img-fotki.yandex.ru/get/6613/36088764.1/0_8d8ab_53549df2_L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407196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6" descr="http://img-fotki.yandex.ru/get/6610/36088764.0/0_8d137_335b00ce_L.jpg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214554"/>
            <a:ext cx="378621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Малиновка</a:t>
            </a:r>
            <a:endParaRPr lang="ru-RU" dirty="0"/>
          </a:p>
        </p:txBody>
      </p:sp>
      <p:pic>
        <p:nvPicPr>
          <p:cNvPr id="5" name="Содержимое 6" descr="Зарянка (малиновка) увеличить и послушать голос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00240"/>
            <a:ext cx="407196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7" descr="http://im8-tub-ru.yandex.net/i?id=519624705-48-72&amp;n=21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071678"/>
            <a:ext cx="392909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Пеночка</a:t>
            </a:r>
            <a:endParaRPr lang="ru-RU" dirty="0"/>
          </a:p>
        </p:txBody>
      </p:sp>
      <p:pic>
        <p:nvPicPr>
          <p:cNvPr id="5" name="Содержимое 6" descr="http://birds-omsk.ru/images/stories/foto/0804131_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378621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6" descr="http://s017.radikal.ru/i436/1202/57/b4a4b1cae144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Ласточки</a:t>
            </a:r>
            <a:endParaRPr lang="ru-RU" dirty="0"/>
          </a:p>
        </p:txBody>
      </p:sp>
      <p:pic>
        <p:nvPicPr>
          <p:cNvPr id="5" name="Содержимое 4" descr="http://img0.liveinternet.ru/images/attach/c/1/53/798/53798964__DSC8104.jpg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428868"/>
            <a:ext cx="4038600" cy="339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6" descr="http://im5-tub-ru.yandex.net/i?id=620178531-42-72&amp;n=21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357430"/>
            <a:ext cx="400052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Жаворонок</a:t>
            </a:r>
            <a:endParaRPr lang="ru-RU" dirty="0"/>
          </a:p>
        </p:txBody>
      </p:sp>
      <p:pic>
        <p:nvPicPr>
          <p:cNvPr id="5" name="Содержимое 4" descr="http://www.allkross.ru/images/stories/37e725efe26e0487bc83287a1c350936_L.jpg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43116"/>
            <a:ext cx="40386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6" descr="http://im2-tub-ru.yandex.net/i?id=128921408-06-72&amp;n=21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143116"/>
            <a:ext cx="378621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Мухоловка</a:t>
            </a:r>
            <a:endParaRPr lang="ru-RU" dirty="0"/>
          </a:p>
        </p:txBody>
      </p:sp>
      <p:pic>
        <p:nvPicPr>
          <p:cNvPr id="5" name="Содержимое 7" descr="Мухоловка-пеструшка увеличить и послушать голос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400052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7" descr="http://www.naturephotographer.ru/catalogue/files/2326/smallb.jpg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285992"/>
            <a:ext cx="400052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Чижик</a:t>
            </a:r>
            <a:endParaRPr lang="ru-RU" dirty="0"/>
          </a:p>
        </p:txBody>
      </p:sp>
      <p:pic>
        <p:nvPicPr>
          <p:cNvPr id="5" name="Содержимое 7" descr="Чиж увеличить и послушать голос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14554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6" descr="http://s017.radikal.ru/i419/1202/44/b9136db82c3f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214554"/>
            <a:ext cx="40719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Утки </a:t>
            </a:r>
            <a:endParaRPr lang="ru-RU" dirty="0"/>
          </a:p>
        </p:txBody>
      </p:sp>
      <p:pic>
        <p:nvPicPr>
          <p:cNvPr id="5" name="Содержимое 6" descr="http://zovtv.ru/wp-content/uploads/2011/04/mandarinka-.jpg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414340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7" descr="http://www.krasfun.ru/wp-content/uploads/2009/10/fotopodborka-novosti-dnya-v-fotografiyah-4.jpg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665847"/>
            <a:ext cx="4038600" cy="354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Гуси</a:t>
            </a:r>
            <a:endParaRPr lang="ru-RU" dirty="0"/>
          </a:p>
        </p:txBody>
      </p:sp>
      <p:pic>
        <p:nvPicPr>
          <p:cNvPr id="5" name="Содержимое 4" descr="http://www.ebftour.ru/images/load/Image/sevos.jpg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71678"/>
            <a:ext cx="399576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7" descr="http://img-fotki.yandex.ru/get/6436/36088764.4c/0_bdcc3_9da82495_-1-L.jpg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071678"/>
            <a:ext cx="400052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Г</a:t>
            </a:r>
            <a:r>
              <a:rPr lang="ru-RU" sz="4000" dirty="0" smtClean="0"/>
              <a:t>рач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Всех прилетных птиц черней,</a:t>
            </a:r>
          </a:p>
          <a:p>
            <a:r>
              <a:rPr lang="ru-RU" sz="2000" dirty="0"/>
              <a:t>Чистит землю от червей.</a:t>
            </a:r>
          </a:p>
          <a:p>
            <a:r>
              <a:rPr lang="ru-RU" sz="2000" dirty="0"/>
              <a:t>Вдоль по пашням мчится вскачь.</a:t>
            </a:r>
          </a:p>
          <a:p>
            <a:r>
              <a:rPr lang="ru-RU" sz="2000" dirty="0"/>
              <a:t>А зовется птица грач.</a:t>
            </a:r>
          </a:p>
          <a:p>
            <a:endParaRPr lang="ru-RU" dirty="0"/>
          </a:p>
        </p:txBody>
      </p:sp>
      <p:pic>
        <p:nvPicPr>
          <p:cNvPr id="5" name="Содержимое 4" descr="http://ds2.ds.static.rtbf.be/article/big_info/2/0/6/624_341_e59a48d92a691da3635dab9ba5e0ace7-1335433668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1428736"/>
            <a:ext cx="511175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Лебедь                   Утки</a:t>
            </a:r>
            <a:endParaRPr lang="ru-RU" dirty="0"/>
          </a:p>
        </p:txBody>
      </p:sp>
      <p:pic>
        <p:nvPicPr>
          <p:cNvPr id="5" name="Содержимое 4" descr="http://img1.liveinternet.ru/images/attach/c/2/72/939/72939435_1f2d993bc64e.jpg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71757"/>
            <a:ext cx="4038600" cy="278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6" descr="http://img-fotki.yandex.ru/get/6400/36088764.2/0_8de77_6086b322_L.jpg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500306"/>
            <a:ext cx="39290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Серая цапля         Кулик</a:t>
            </a:r>
            <a:endParaRPr lang="ru-RU" dirty="0"/>
          </a:p>
        </p:txBody>
      </p:sp>
      <p:pic>
        <p:nvPicPr>
          <p:cNvPr id="5" name="Содержимое 7" descr="Серая цапля увеличить и послушать голос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00240"/>
            <a:ext cx="385765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6" descr="Автор: Ветер. Омская обл. оз. Каспиль 13.07.12">
            <a:hlinkClick r:id="rId4" tgtFrame="_blank" tooltip="&quot;Автор: Ветер. Омская обл. оз. Каспиль 13.07.12&quot;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071678"/>
            <a:ext cx="37862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Лысуха                  Трясогузка</a:t>
            </a:r>
            <a:endParaRPr lang="ru-RU" dirty="0"/>
          </a:p>
        </p:txBody>
      </p:sp>
      <p:pic>
        <p:nvPicPr>
          <p:cNvPr id="5" name="Содержимое 6" descr="Лысуха увеличить и послушать голос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00240"/>
            <a:ext cx="407196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6" descr="Автор: Олег Броскин. Место съемки: г.Омск, парк &quot;30 лет победы&quot;. 10.05.12">
            <a:hlinkClick r:id="rId4" tgtFrame="_blank" tooltip="'Автор: Олег Броскин. Место съемки: г.Омск, парк &quot;30 лет победы&quot;. 10.05.12'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071678"/>
            <a:ext cx="400052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Зяблик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Удод</a:t>
            </a:r>
            <a:endParaRPr lang="ru-RU" dirty="0"/>
          </a:p>
        </p:txBody>
      </p:sp>
      <p:pic>
        <p:nvPicPr>
          <p:cNvPr id="7" name="Содержимое 6" descr="http://www.naturephotographer.ru/catalogue/files/1980/smallb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428868"/>
            <a:ext cx="3714776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naturephotographer.ru/catalogue/files/1068/smallb.jpg">
            <a:hlinkClick r:id="rId4"/>
          </p:cNvPr>
          <p:cNvPicPr>
            <a:picLocks noGrp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2571744"/>
            <a:ext cx="4143404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СКВОРЕЦ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1600" i="1" dirty="0" smtClean="0"/>
          </a:p>
          <a:p>
            <a:r>
              <a:rPr lang="ru-RU" sz="1600" i="1" dirty="0" smtClean="0"/>
              <a:t>В.Шевчук</a:t>
            </a:r>
          </a:p>
          <a:p>
            <a:r>
              <a:rPr lang="ru-RU" sz="1800" dirty="0" smtClean="0"/>
              <a:t>У нас в саду жилец-</a:t>
            </a:r>
          </a:p>
          <a:p>
            <a:r>
              <a:rPr lang="ru-RU" sz="1800" dirty="0" smtClean="0"/>
              <a:t>Бойкий маленький  Скворец.</a:t>
            </a:r>
          </a:p>
          <a:p>
            <a:r>
              <a:rPr lang="ru-RU" sz="1800" dirty="0" smtClean="0"/>
              <a:t> Тихий сад повеселел</a:t>
            </a:r>
          </a:p>
          <a:p>
            <a:r>
              <a:rPr lang="ru-RU" sz="1800" dirty="0" smtClean="0"/>
              <a:t>От того, что  он запел.</a:t>
            </a:r>
          </a:p>
          <a:p>
            <a:r>
              <a:rPr lang="ru-RU" sz="1800" dirty="0" smtClean="0"/>
              <a:t>С солнцем скворушка встает,</a:t>
            </a:r>
          </a:p>
          <a:p>
            <a:r>
              <a:rPr lang="ru-RU" sz="1800" dirty="0" smtClean="0"/>
              <a:t>Ест жучков, росинки пьет.</a:t>
            </a:r>
          </a:p>
          <a:p>
            <a:r>
              <a:rPr lang="ru-RU" sz="1800" dirty="0" smtClean="0"/>
              <a:t>Сдвинув шапку на бекрень,</a:t>
            </a:r>
          </a:p>
          <a:p>
            <a:r>
              <a:rPr lang="ru-RU" sz="1800" dirty="0" smtClean="0"/>
              <a:t>Распевает целый день.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5" name="Содержимое 6" descr="http://www.xxlbook.ru/imgh1012721.pn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6007" y="273050"/>
            <a:ext cx="4389835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жаворонок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Высоко за облаками</a:t>
            </a:r>
          </a:p>
          <a:p>
            <a:r>
              <a:rPr lang="ru-RU" sz="2400" dirty="0" smtClean="0"/>
              <a:t>Разливается свирель-</a:t>
            </a:r>
          </a:p>
          <a:p>
            <a:r>
              <a:rPr lang="ru-RU" sz="2400" dirty="0" smtClean="0"/>
              <a:t>Это жаворонок звонкий </a:t>
            </a:r>
          </a:p>
          <a:p>
            <a:r>
              <a:rPr lang="ru-RU" sz="2400" dirty="0" smtClean="0"/>
              <a:t>Нам принес весенний день.</a:t>
            </a:r>
            <a:endParaRPr lang="ru-RU" sz="2400" dirty="0"/>
          </a:p>
        </p:txBody>
      </p:sp>
      <p:pic>
        <p:nvPicPr>
          <p:cNvPr id="5" name="Содержимое 4" descr="http://www.allkross.ru/images/stories/37e725efe26e0487bc83287a1c350936_L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428736"/>
            <a:ext cx="5111750" cy="422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И</a:t>
            </a:r>
            <a:r>
              <a:rPr lang="ru-RU" sz="4000" dirty="0" smtClean="0"/>
              <a:t>волга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Рано-рано на рассвете</a:t>
            </a:r>
          </a:p>
          <a:p>
            <a:r>
              <a:rPr lang="ru-RU" sz="2000" dirty="0" smtClean="0"/>
              <a:t>Средь листвы затрепещит,</a:t>
            </a:r>
          </a:p>
          <a:p>
            <a:r>
              <a:rPr lang="ru-RU" sz="2000" dirty="0" smtClean="0"/>
              <a:t>То споет на зависть флейте,</a:t>
            </a:r>
          </a:p>
          <a:p>
            <a:r>
              <a:rPr lang="ru-RU" sz="2000" dirty="0" smtClean="0"/>
              <a:t>То, как кошка, зашипит.</a:t>
            </a:r>
            <a:endParaRPr lang="ru-RU" sz="2000" dirty="0"/>
          </a:p>
        </p:txBody>
      </p:sp>
      <p:pic>
        <p:nvPicPr>
          <p:cNvPr id="5" name="Содержимое 4" descr="http://users.posobie.info/mt/035c8540873cbbd7d684b19516d58c64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1664297"/>
            <a:ext cx="5111750" cy="364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4" descr="http://users.posobie.info/mt/035c8540873cbbd7d684b19516d58c64.jpg">
            <a:hlinkClick r:id="rId2" tgtFrame="_blank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714488"/>
            <a:ext cx="5111750" cy="364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кукушка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Гнездо не строит никогда,</a:t>
            </a:r>
          </a:p>
          <a:p>
            <a:r>
              <a:rPr lang="ru-RU" sz="2000" dirty="0" smtClean="0"/>
              <a:t>Соседкам яйца оставляет</a:t>
            </a:r>
          </a:p>
          <a:p>
            <a:r>
              <a:rPr lang="ru-RU" sz="2000" dirty="0" smtClean="0"/>
              <a:t>И о птенцах не вспоминает.</a:t>
            </a:r>
            <a:endParaRPr lang="ru-RU" sz="2000" dirty="0"/>
          </a:p>
        </p:txBody>
      </p:sp>
      <p:pic>
        <p:nvPicPr>
          <p:cNvPr id="5" name="Содержимое 4" descr="http://img1.liveinternet.ru/images/attach/c/1/63/957/63957602_slide0024_image023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1330273"/>
            <a:ext cx="5111750" cy="373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стрижи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435100"/>
            <a:ext cx="3179793" cy="4691063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>Они на ласточек похожи,</a:t>
            </a:r>
            <a:br>
              <a:rPr lang="ru-RU" sz="2000" dirty="0" smtClean="0"/>
            </a:br>
            <a:r>
              <a:rPr lang="ru-RU" sz="2000" dirty="0" smtClean="0"/>
              <a:t>А в небе очень даже схожи.</a:t>
            </a:r>
            <a:br>
              <a:rPr lang="ru-RU" sz="2000" dirty="0" smtClean="0"/>
            </a:br>
            <a:r>
              <a:rPr lang="ru-RU" sz="2000" dirty="0" smtClean="0"/>
              <a:t>Я правду говорю, скажи!</a:t>
            </a:r>
            <a:br>
              <a:rPr lang="ru-RU" sz="2000" dirty="0" smtClean="0"/>
            </a:br>
            <a:r>
              <a:rPr lang="ru-RU" sz="2000" dirty="0" smtClean="0"/>
              <a:t>Есть – ласточки, а есть - стрижи</a:t>
            </a:r>
            <a:endParaRPr lang="ru-RU" sz="2000" dirty="0"/>
          </a:p>
        </p:txBody>
      </p:sp>
      <p:pic>
        <p:nvPicPr>
          <p:cNvPr id="5" name="Содержимое 4" descr="http://static.diary.ru/userdir/1/7/1/3/171319/57574401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1266726"/>
            <a:ext cx="5111750" cy="386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Ласточка городская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Милая певунья,</a:t>
            </a:r>
          </a:p>
          <a:p>
            <a:r>
              <a:rPr lang="ru-RU" sz="2000" dirty="0" smtClean="0"/>
              <a:t>Ласточка родная,</a:t>
            </a:r>
          </a:p>
          <a:p>
            <a:r>
              <a:rPr lang="ru-RU" sz="2000" dirty="0" smtClean="0"/>
              <a:t>К нам домой вернулась</a:t>
            </a:r>
          </a:p>
          <a:p>
            <a:r>
              <a:rPr lang="ru-RU" sz="2000" dirty="0" smtClean="0"/>
              <a:t>Из чужого края.</a:t>
            </a:r>
          </a:p>
          <a:p>
            <a:r>
              <a:rPr lang="ru-RU" sz="2000" dirty="0" smtClean="0"/>
              <a:t>Под окошком вьется</a:t>
            </a:r>
          </a:p>
          <a:p>
            <a:r>
              <a:rPr lang="ru-RU" sz="2000" dirty="0" smtClean="0"/>
              <a:t>С песенкой живою:</a:t>
            </a:r>
          </a:p>
          <a:p>
            <a:r>
              <a:rPr lang="ru-RU" sz="2000" dirty="0" smtClean="0"/>
              <a:t>«Я весну и солнце</a:t>
            </a:r>
          </a:p>
          <a:p>
            <a:r>
              <a:rPr lang="ru-RU" sz="2000" dirty="0" smtClean="0"/>
              <a:t>Принесла с собою…»</a:t>
            </a:r>
            <a:endParaRPr lang="ru-RU" sz="2000" dirty="0"/>
          </a:p>
        </p:txBody>
      </p:sp>
      <p:pic>
        <p:nvPicPr>
          <p:cNvPr id="5" name="Содержимое 6" descr="http://www.nn.ru/users/foto/237738-2010-11-23-lastochka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785926"/>
            <a:ext cx="4643470" cy="385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303</Words>
  <Application>Microsoft Office PowerPoint</Application>
  <PresentationFormat>Экран (4:3)</PresentationFormat>
  <Paragraphs>134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Перелётные птицы</vt:lpstr>
      <vt:lpstr>Возвращаются певцы</vt:lpstr>
      <vt:lpstr>Грач</vt:lpstr>
      <vt:lpstr>СКВОРЕЦ</vt:lpstr>
      <vt:lpstr>жаворонок</vt:lpstr>
      <vt:lpstr>Иволга</vt:lpstr>
      <vt:lpstr>кукушка</vt:lpstr>
      <vt:lpstr>стрижи</vt:lpstr>
      <vt:lpstr>Ласточка городская</vt:lpstr>
      <vt:lpstr>зимородок</vt:lpstr>
      <vt:lpstr>Аист</vt:lpstr>
      <vt:lpstr>Журавли</vt:lpstr>
      <vt:lpstr>Сокол </vt:lpstr>
      <vt:lpstr>Соловей</vt:lpstr>
      <vt:lpstr>Чибис</vt:lpstr>
      <vt:lpstr>Певчий дрозд</vt:lpstr>
      <vt:lpstr>Калибре</vt:lpstr>
      <vt:lpstr>Иволга</vt:lpstr>
      <vt:lpstr>соловей</vt:lpstr>
      <vt:lpstr>Аист</vt:lpstr>
      <vt:lpstr>Певчий дрозд</vt:lpstr>
      <vt:lpstr>Малиновка</vt:lpstr>
      <vt:lpstr>Пеночка</vt:lpstr>
      <vt:lpstr>Ласточки</vt:lpstr>
      <vt:lpstr>Жаворонок</vt:lpstr>
      <vt:lpstr>Мухоловка</vt:lpstr>
      <vt:lpstr>Чижик</vt:lpstr>
      <vt:lpstr>Утки </vt:lpstr>
      <vt:lpstr>Гуси</vt:lpstr>
      <vt:lpstr>Лебедь                   Утки</vt:lpstr>
      <vt:lpstr>Серая цапля         Кулик</vt:lpstr>
      <vt:lpstr>Лысуха                  Трясогузка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Перелётные птицы</dc:title>
  <dc:creator>Admin</dc:creator>
  <cp:lastModifiedBy>Ольга</cp:lastModifiedBy>
  <cp:revision>81</cp:revision>
  <dcterms:created xsi:type="dcterms:W3CDTF">2013-05-09T06:17:07Z</dcterms:created>
  <dcterms:modified xsi:type="dcterms:W3CDTF">2013-10-22T11:25:22Z</dcterms:modified>
</cp:coreProperties>
</file>