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00562" y="5214950"/>
            <a:ext cx="3195638" cy="107157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Разработал воспитатель высшей квалификационной категории ПОПОВА Н.К.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«Птицы – наши друзья»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бюджетное учреждение «Детский сад № 8 общеобразовательного вида с приоритетным осуществлением познавательно- речевого развития детей города Шимановска»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Птицы – наши друзья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Проблема. Почему не все птицы улетают осенью на юг? Какие птицы остаются зимовать в наших краях?</a:t>
            </a:r>
          </a:p>
          <a:p>
            <a:r>
              <a:rPr lang="ru-RU" dirty="0" smtClean="0"/>
              <a:t>Цель. Познакомить с условиями  жизни птиц. Помочь выживать птицам  в разных климатических условиях.</a:t>
            </a:r>
          </a:p>
          <a:p>
            <a:r>
              <a:rPr lang="ru-RU" dirty="0" smtClean="0"/>
              <a:t>Задачи. Расширить, уточнить и пополнить знания детей о птицах. Развивать умения самостоятельно проявлять интерес и заботу о птицах. Развивать творческие способности в ИЗО.</a:t>
            </a:r>
          </a:p>
          <a:p>
            <a:r>
              <a:rPr lang="ru-RU" dirty="0" smtClean="0"/>
              <a:t>Воспитывать любовь и бережное отношение </a:t>
            </a:r>
            <a:r>
              <a:rPr lang="ru-RU" smtClean="0"/>
              <a:t>к птицам.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прогулке в любое время года</a:t>
            </a:r>
            <a:endParaRPr lang="ru-RU" dirty="0"/>
          </a:p>
        </p:txBody>
      </p:sp>
      <p:pic>
        <p:nvPicPr>
          <p:cNvPr id="5" name="Содержимое 4" descr="SAM_02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449793" cy="3412079"/>
          </a:xfrm>
        </p:spPr>
      </p:pic>
      <p:sp>
        <p:nvSpPr>
          <p:cNvPr id="6" name="TextBox 5"/>
          <p:cNvSpPr txBox="1"/>
          <p:nvPr/>
        </p:nvSpPr>
        <p:spPr>
          <a:xfrm>
            <a:off x="285720" y="5286388"/>
            <a:ext cx="395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Наблюдаем за птицами, кормим  их.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500702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перелетных птиц. Весна.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7864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Зима.</a:t>
            </a:r>
            <a:endParaRPr lang="ru-RU" dirty="0"/>
          </a:p>
        </p:txBody>
      </p:sp>
      <p:pic>
        <p:nvPicPr>
          <p:cNvPr id="11" name="Содержимое 10" descr="DSC0645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447800"/>
            <a:ext cx="3665535" cy="4572000"/>
          </a:xfrm>
        </p:spPr>
      </p:pic>
      <p:sp>
        <p:nvSpPr>
          <p:cNvPr id="12" name="TextBox 11"/>
          <p:cNvSpPr txBox="1"/>
          <p:nvPr/>
        </p:nvSpPr>
        <p:spPr>
          <a:xfrm>
            <a:off x="4857752" y="6286520"/>
            <a:ext cx="32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Весна. Здравствуй, ласточка!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Играем в подвижные игры.</a:t>
            </a:r>
            <a:endParaRPr lang="ru-RU" dirty="0"/>
          </a:p>
        </p:txBody>
      </p:sp>
      <p:pic>
        <p:nvPicPr>
          <p:cNvPr id="7" name="Содержимое 6" descr="SAM_02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378355" cy="3340641"/>
          </a:xfrm>
        </p:spPr>
      </p:pic>
      <p:pic>
        <p:nvPicPr>
          <p:cNvPr id="10" name="Содержимое 9" descr="DSC0646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1571612"/>
            <a:ext cx="3924330" cy="34290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Загадываем загадки о птицах</a:t>
            </a:r>
            <a:endParaRPr lang="ru-RU" dirty="0"/>
          </a:p>
        </p:txBody>
      </p:sp>
      <p:pic>
        <p:nvPicPr>
          <p:cNvPr id="6" name="Содержимое 5" descr="DSC0646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607720" y="1893081"/>
            <a:ext cx="4286282" cy="3643338"/>
          </a:xfrm>
        </p:spPr>
      </p:pic>
      <p:sp>
        <p:nvSpPr>
          <p:cNvPr id="7" name="TextBox 6"/>
          <p:cNvSpPr txBox="1"/>
          <p:nvPr/>
        </p:nvSpPr>
        <p:spPr>
          <a:xfrm>
            <a:off x="5072066" y="6143644"/>
            <a:ext cx="326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Нашли гнездо! А там птенцы.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143239" y="6357958"/>
            <a:ext cx="271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Задумались. Кто же это?</a:t>
            </a:r>
            <a:endParaRPr lang="ru-RU" dirty="0"/>
          </a:p>
        </p:txBody>
      </p:sp>
      <p:pic>
        <p:nvPicPr>
          <p:cNvPr id="10" name="Содержимое 9" descr="DSC0645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449793" cy="3639754"/>
          </a:xfrm>
        </p:spPr>
      </p:pic>
      <p:sp>
        <p:nvSpPr>
          <p:cNvPr id="12" name="TextBox 11"/>
          <p:cNvSpPr txBox="1"/>
          <p:nvPr/>
        </p:nvSpPr>
        <p:spPr>
          <a:xfrm>
            <a:off x="357158" y="5429264"/>
            <a:ext cx="3110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Птичка  над моим окошком</a:t>
            </a:r>
          </a:p>
          <a:p>
            <a:r>
              <a:rPr lang="ru-RU" dirty="0" smtClean="0"/>
              <a:t>Гнездышко для деток вьет:</a:t>
            </a:r>
          </a:p>
          <a:p>
            <a:r>
              <a:rPr lang="ru-RU" dirty="0" smtClean="0"/>
              <a:t>То соломку тащит в ножках,</a:t>
            </a:r>
          </a:p>
          <a:p>
            <a:r>
              <a:rPr lang="ru-RU" dirty="0" smtClean="0"/>
              <a:t>То пушок в носу несет.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Родители  всегда с нами.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9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57099" y="1556792"/>
            <a:ext cx="5677402" cy="49685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Встреча перелетных птиц</a:t>
            </a:r>
            <a:endParaRPr lang="ru-RU" dirty="0"/>
          </a:p>
        </p:txBody>
      </p:sp>
      <p:pic>
        <p:nvPicPr>
          <p:cNvPr id="5" name="Содержимое 4" descr="DSC064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306917" cy="3496878"/>
          </a:xfrm>
        </p:spPr>
      </p:pic>
      <p:pic>
        <p:nvPicPr>
          <p:cNvPr id="6" name="Содержимое 5" descr="DSC0645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447800"/>
            <a:ext cx="4000528" cy="4572000"/>
          </a:xfrm>
        </p:spPr>
      </p:pic>
      <p:sp>
        <p:nvSpPr>
          <p:cNvPr id="7" name="TextBox 6"/>
          <p:cNvSpPr txBox="1"/>
          <p:nvPr/>
        </p:nvSpPr>
        <p:spPr>
          <a:xfrm>
            <a:off x="5072066" y="6215082"/>
            <a:ext cx="294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Нашли ласточкино гнездо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422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Добрый аист прилетел…с подарочком.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Здравствуй, ласточка!</a:t>
            </a:r>
            <a:endParaRPr lang="ru-RU" dirty="0"/>
          </a:p>
        </p:txBody>
      </p:sp>
      <p:pic>
        <p:nvPicPr>
          <p:cNvPr id="5" name="Содержимое 4" descr="DSC064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249741" cy="3143272"/>
          </a:xfrm>
        </p:spPr>
      </p:pic>
      <p:pic>
        <p:nvPicPr>
          <p:cNvPr id="6" name="Содержимое 5" descr="DSC0646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125257" y="1804174"/>
            <a:ext cx="4037026" cy="3571900"/>
          </a:xfrm>
        </p:spPr>
      </p:pic>
      <p:sp>
        <p:nvSpPr>
          <p:cNvPr id="7" name="TextBox 6"/>
          <p:cNvSpPr txBox="1"/>
          <p:nvPr/>
        </p:nvSpPr>
        <p:spPr>
          <a:xfrm>
            <a:off x="428596" y="5286388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Угадайте, что за птичка</a:t>
            </a:r>
          </a:p>
          <a:p>
            <a:r>
              <a:rPr lang="ru-RU" dirty="0" smtClean="0"/>
              <a:t>Темненькая невеличка,</a:t>
            </a:r>
          </a:p>
          <a:p>
            <a:r>
              <a:rPr lang="ru-RU" dirty="0" smtClean="0"/>
              <a:t>Беленькая с живота,</a:t>
            </a:r>
          </a:p>
          <a:p>
            <a:r>
              <a:rPr lang="ru-RU" dirty="0" smtClean="0"/>
              <a:t>Хвост раздвинут в два хвоста.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5786454"/>
            <a:ext cx="3634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Делу время, потехе час.</a:t>
            </a:r>
          </a:p>
          <a:p>
            <a:r>
              <a:rPr lang="ru-RU" dirty="0" smtClean="0"/>
              <a:t>Чтоб нам не скучать, чем же руки занять!?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Выдвигаем новую проблему</a:t>
            </a:r>
            <a:endParaRPr lang="ru-RU" dirty="0"/>
          </a:p>
        </p:txBody>
      </p:sp>
      <p:pic>
        <p:nvPicPr>
          <p:cNvPr id="5" name="Содержимое 4" descr="DSC064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378355" cy="363975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Почему птицы совершают перелеты?</a:t>
            </a:r>
          </a:p>
          <a:p>
            <a:r>
              <a:rPr lang="ru-RU" dirty="0" smtClean="0"/>
              <a:t>Как далеко путешествуют птицы?</a:t>
            </a:r>
          </a:p>
          <a:p>
            <a:r>
              <a:rPr lang="ru-RU" dirty="0" smtClean="0"/>
              <a:t>Можно ли пингвинов считать зимующими птицами?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429264"/>
            <a:ext cx="4532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Боги дали нам птиц, чтобы мы видели,</a:t>
            </a:r>
          </a:p>
          <a:p>
            <a:r>
              <a:rPr lang="ru-RU" dirty="0" smtClean="0"/>
              <a:t>что такое красота. Но мы редко смотрим</a:t>
            </a:r>
          </a:p>
          <a:p>
            <a:r>
              <a:rPr lang="ru-RU" dirty="0" smtClean="0"/>
              <a:t>в небо и забываем про красоту и свободу.</a:t>
            </a:r>
          </a:p>
          <a:p>
            <a:r>
              <a:rPr lang="ru-RU" dirty="0" smtClean="0"/>
              <a:t>                                         Конфуций.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Проект «Птицы – наши друзья»</vt:lpstr>
      <vt:lpstr>Птицы – наши друзья</vt:lpstr>
      <vt:lpstr>На прогулке в любое время года</vt:lpstr>
      <vt:lpstr>Играем в подвижные игры.</vt:lpstr>
      <vt:lpstr>Загадываем загадки о птицах</vt:lpstr>
      <vt:lpstr>Родители  всегда с нами.</vt:lpstr>
      <vt:lpstr>Встреча перелетных птиц</vt:lpstr>
      <vt:lpstr>Здравствуй, ласточка!</vt:lpstr>
      <vt:lpstr>Выдвигаем новую проблему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«Птицы – наши друзья»</dc:title>
  <cp:lastModifiedBy>Ольга</cp:lastModifiedBy>
  <cp:revision>2</cp:revision>
  <dcterms:modified xsi:type="dcterms:W3CDTF">2014-08-11T10:35:56Z</dcterms:modified>
</cp:coreProperties>
</file>