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9" r:id="rId2"/>
    <p:sldId id="280" r:id="rId3"/>
    <p:sldId id="282" r:id="rId4"/>
    <p:sldId id="283" r:id="rId5"/>
    <p:sldId id="284" r:id="rId6"/>
    <p:sldId id="294" r:id="rId7"/>
    <p:sldId id="285" r:id="rId8"/>
    <p:sldId id="286" r:id="rId9"/>
    <p:sldId id="290" r:id="rId10"/>
    <p:sldId id="289" r:id="rId11"/>
    <p:sldId id="29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 rot="10800000" flipV="1">
            <a:off x="4786314" y="4643446"/>
            <a:ext cx="2909886" cy="114300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Разработал воспитатель высшей квалификационной категории Попова Н.К.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«Победители»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43306" y="635795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2013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500042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дошкольное образовательное бюджетное учреждение «Детский </a:t>
            </a:r>
            <a:r>
              <a:rPr lang="ru-RU" dirty="0" smtClean="0"/>
              <a:t>сад</a:t>
            </a:r>
            <a:r>
              <a:rPr lang="ru-RU" dirty="0" smtClean="0"/>
              <a:t> </a:t>
            </a:r>
            <a:r>
              <a:rPr lang="ru-RU" dirty="0" smtClean="0"/>
              <a:t>№ </a:t>
            </a:r>
            <a:r>
              <a:rPr lang="ru-RU" dirty="0" smtClean="0"/>
              <a:t>8  </a:t>
            </a:r>
            <a:r>
              <a:rPr lang="ru-RU" dirty="0" err="1" smtClean="0"/>
              <a:t>обшеразвивающего</a:t>
            </a:r>
            <a:r>
              <a:rPr lang="ru-RU" dirty="0" smtClean="0"/>
              <a:t> вида с приоритетным осуществлением познавательно- речевого развития детей  </a:t>
            </a:r>
            <a:r>
              <a:rPr lang="ru-RU" dirty="0" smtClean="0"/>
              <a:t>города Шимановска»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Традиции не нарушаем.</a:t>
            </a:r>
            <a:endParaRPr lang="ru-RU" dirty="0"/>
          </a:p>
        </p:txBody>
      </p:sp>
      <p:pic>
        <p:nvPicPr>
          <p:cNvPr id="9" name="Содержимое 8" descr="P51501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643182"/>
            <a:ext cx="4214842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9" descr="P515011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214422"/>
            <a:ext cx="4143404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71472" y="6143644"/>
            <a:ext cx="2981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«Полевая кухня» прибыла.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357818" y="6143644"/>
            <a:ext cx="3241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Солдатскую  кашу любят все.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Вспомним юбилейный День Победы</a:t>
            </a:r>
            <a:endParaRPr lang="ru-RU" dirty="0"/>
          </a:p>
        </p:txBody>
      </p:sp>
      <p:pic>
        <p:nvPicPr>
          <p:cNvPr id="5" name="Содержимое 4" descr="DSC0052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4853006" cy="3639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DSC0053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214942" y="3214686"/>
            <a:ext cx="3749675" cy="2812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57224" y="6143644"/>
            <a:ext cx="4936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Внуки ветеранов чтят  великий День Победы.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Проект «Победители» к Дню Победы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u="sng" dirty="0" smtClean="0"/>
              <a:t>Проблема:</a:t>
            </a:r>
            <a:r>
              <a:rPr lang="ru-RU" dirty="0" smtClean="0"/>
              <a:t>  </a:t>
            </a:r>
            <a:r>
              <a:rPr lang="ru-RU" sz="2000" dirty="0" smtClean="0"/>
              <a:t>кто нам дал счастливо жить?</a:t>
            </a:r>
          </a:p>
          <a:p>
            <a:r>
              <a:rPr lang="ru-RU" b="1" u="sng" dirty="0" smtClean="0"/>
              <a:t>Цель. </a:t>
            </a:r>
            <a:r>
              <a:rPr lang="ru-RU" dirty="0" smtClean="0"/>
              <a:t>Помочь детям понять значение героического подвига нашего народа: кто отстоял мир, свободу и счастье на земле.</a:t>
            </a:r>
          </a:p>
          <a:p>
            <a:r>
              <a:rPr lang="ru-RU" b="1" u="sng" dirty="0" smtClean="0"/>
              <a:t>Задачи.</a:t>
            </a:r>
            <a:r>
              <a:rPr lang="ru-RU" dirty="0" smtClean="0"/>
              <a:t> Продолжать знакомить детей с героическим прошлым нашего народа. Вызвать интерес к истории России, желание узнать о подвиге наших ветеранов ВОВ. Воспитывать любовь и уважение к героям войны, умение чтить великий День Победы.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 1. </a:t>
            </a:r>
            <a:r>
              <a:rPr lang="ru-RU" sz="3600" dirty="0" smtClean="0"/>
              <a:t>Формулируем проблему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P507003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14488"/>
            <a:ext cx="4306917" cy="3425440"/>
          </a:xfrm>
          <a:ln w="79375"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Выставка книг  по теме, подборка открыток , картин.</a:t>
            </a:r>
          </a:p>
          <a:p>
            <a:r>
              <a:rPr lang="ru-RU" dirty="0" smtClean="0"/>
              <a:t>Беседы, чтение книг, заучивание стихов, песен, просмотр кино-, мультфильмов,</a:t>
            </a:r>
            <a:r>
              <a:rPr lang="en-US" dirty="0" smtClean="0"/>
              <a:t> DVD 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smtClean="0"/>
              <a:t>При постановке проблемы определяем задания: узнать  о ветеранах  ВОВ у родителей.</a:t>
            </a:r>
          </a:p>
          <a:p>
            <a:r>
              <a:rPr lang="ru-RU" dirty="0" smtClean="0"/>
              <a:t>Вживаемся в игровые ситуации: «Будем в армии служить», «Танкисты» , «Мы победители»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5572140"/>
            <a:ext cx="3556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Оформили стенд к Дню Победы.</a:t>
            </a:r>
          </a:p>
          <a:p>
            <a:r>
              <a:rPr lang="ru-RU" dirty="0" smtClean="0"/>
              <a:t>Цветы к памятнику.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 этап. Подводим к решению задач.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429256" y="1447800"/>
            <a:ext cx="3253734" cy="441009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Изучаем </a:t>
            </a:r>
            <a:r>
              <a:rPr lang="ru-RU" dirty="0" smtClean="0"/>
              <a:t>художественную и </a:t>
            </a:r>
            <a:r>
              <a:rPr lang="ru-RU" dirty="0" smtClean="0"/>
              <a:t>детскую литературу.</a:t>
            </a:r>
          </a:p>
          <a:p>
            <a:r>
              <a:rPr lang="ru-RU" dirty="0" smtClean="0"/>
              <a:t>Способствуем развитию активности в спорах и обсуждениях на тему «дня»</a:t>
            </a:r>
          </a:p>
          <a:p>
            <a:r>
              <a:rPr lang="ru-RU" dirty="0" smtClean="0"/>
              <a:t>Подводим детей к пониманию проблемного вопроса: кто дал нам  жить счастливо под мирным небом.</a:t>
            </a:r>
          </a:p>
          <a:p>
            <a:r>
              <a:rPr lang="ru-RU" dirty="0" smtClean="0"/>
              <a:t>Готовим литературно- муз. викторину.</a:t>
            </a:r>
          </a:p>
          <a:p>
            <a:r>
              <a:rPr lang="ru-RU" dirty="0" smtClean="0"/>
              <a:t>Дети кружка «Крестики- нолики» готовят подарки</a:t>
            </a:r>
            <a:endParaRPr lang="ru-RU" dirty="0"/>
          </a:p>
        </p:txBody>
      </p:sp>
      <p:pic>
        <p:nvPicPr>
          <p:cNvPr id="7" name="Содержимое 6" descr="DSC0067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928802"/>
            <a:ext cx="4962338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6766" cy="85725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3 этап .Акция </a:t>
            </a:r>
            <a:r>
              <a:rPr lang="ru-RU" sz="3200" dirty="0" smtClean="0"/>
              <a:t>«Слава нашим ветеранам!»</a:t>
            </a:r>
            <a:endParaRPr lang="ru-RU" sz="3200" dirty="0"/>
          </a:p>
        </p:txBody>
      </p:sp>
      <p:pic>
        <p:nvPicPr>
          <p:cNvPr id="5" name="Содержимое 4" descr="P515005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14488"/>
            <a:ext cx="4940173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643570" y="1285860"/>
            <a:ext cx="3039420" cy="430531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Участие в акции «Поздравь ветеранов с Днем Победы»- вместе с почтой России.</a:t>
            </a:r>
          </a:p>
          <a:p>
            <a:r>
              <a:rPr lang="ru-RU" dirty="0" smtClean="0"/>
              <a:t>Вручить ветеранам  наши подарки и поздравления.</a:t>
            </a:r>
          </a:p>
          <a:p>
            <a:r>
              <a:rPr lang="ru-RU" dirty="0" smtClean="0"/>
              <a:t>Познакомиться с героическим подвигом нашего народа.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Изучаем, обсуждаем, знакомимся.</a:t>
            </a:r>
            <a:endParaRPr lang="ru-RU" dirty="0"/>
          </a:p>
        </p:txBody>
      </p:sp>
      <p:pic>
        <p:nvPicPr>
          <p:cNvPr id="5" name="Содержимое 4" descr="SAM_018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714488"/>
            <a:ext cx="4449793" cy="3425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SAM_0108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857752" y="1857364"/>
            <a:ext cx="4067206" cy="3282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7158" y="5500702"/>
            <a:ext cx="380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Экскурсии в краеведческий музей.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43504" y="5643578"/>
            <a:ext cx="345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библиотеке тоже мы бывали.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этап. Защита проекта.</a:t>
            </a:r>
            <a:endParaRPr lang="ru-RU" dirty="0"/>
          </a:p>
        </p:txBody>
      </p:sp>
      <p:pic>
        <p:nvPicPr>
          <p:cNvPr id="5" name="Содержимое 4" descr="P515007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85926"/>
            <a:ext cx="4510644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6" descr="P515008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969081" y="1933755"/>
            <a:ext cx="4108463" cy="3241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429256" y="5857892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Катюша.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5500702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 землянки.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/>
          <a:lstStyle/>
          <a:p>
            <a:pPr algn="ctr"/>
            <a:r>
              <a:rPr lang="ru-RU" dirty="0" smtClean="0"/>
              <a:t>Чтим великий День Победы</a:t>
            </a:r>
            <a:endParaRPr lang="ru-RU" dirty="0"/>
          </a:p>
        </p:txBody>
      </p:sp>
      <p:pic>
        <p:nvPicPr>
          <p:cNvPr id="7" name="Содержимое 6" descr="P515007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714620"/>
            <a:ext cx="4357718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643570" y="6072206"/>
            <a:ext cx="2080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Минута молчания</a:t>
            </a:r>
            <a:endParaRPr lang="ru-RU" dirty="0"/>
          </a:p>
        </p:txBody>
      </p:sp>
      <p:pic>
        <p:nvPicPr>
          <p:cNvPr id="12" name="Содержимое 11" descr="P515012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071546"/>
            <a:ext cx="4214842" cy="3568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943880" cy="72547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Музыкально- литературная композиция</a:t>
            </a:r>
            <a:endParaRPr lang="ru-RU" sz="3200" dirty="0"/>
          </a:p>
        </p:txBody>
      </p:sp>
      <p:pic>
        <p:nvPicPr>
          <p:cNvPr id="5" name="Содержимое 4" descr="P515007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00174"/>
            <a:ext cx="4164041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71472" y="4929198"/>
            <a:ext cx="32260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Кто сказал, что надо бросить</a:t>
            </a:r>
          </a:p>
          <a:p>
            <a:r>
              <a:rPr lang="ru-RU" dirty="0" smtClean="0"/>
              <a:t>песню на войне?</a:t>
            </a:r>
          </a:p>
          <a:p>
            <a:r>
              <a:rPr lang="ru-RU" dirty="0" smtClean="0"/>
              <a:t>После боя сердце просит</a:t>
            </a:r>
          </a:p>
          <a:p>
            <a:r>
              <a:rPr lang="ru-RU" dirty="0" smtClean="0"/>
              <a:t>музыки вдвойне!</a:t>
            </a:r>
            <a:endParaRPr lang="ru-RU" dirty="0"/>
          </a:p>
        </p:txBody>
      </p:sp>
      <p:pic>
        <p:nvPicPr>
          <p:cNvPr id="11" name="Содержимое 10" descr="P515007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904704" y="1949158"/>
            <a:ext cx="4357718" cy="3602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994</TotalTime>
  <Words>360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Проект «Победители»</vt:lpstr>
      <vt:lpstr>Проект «Победители» к Дню Победы</vt:lpstr>
      <vt:lpstr>Этап 1. Формулируем проблему.</vt:lpstr>
      <vt:lpstr>2 этап. Подводим к решению задач.</vt:lpstr>
      <vt:lpstr>3 этап .Акция «Слава нашим ветеранам!»</vt:lpstr>
      <vt:lpstr>Изучаем, обсуждаем, знакомимся.</vt:lpstr>
      <vt:lpstr>4 этап. Защита проекта.</vt:lpstr>
      <vt:lpstr>Чтим великий День Победы</vt:lpstr>
      <vt:lpstr>Музыкально- литературная композиция</vt:lpstr>
      <vt:lpstr>Традиции не нарушаем.</vt:lpstr>
      <vt:lpstr>Вспомним юбилейный День Победы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Ольга</cp:lastModifiedBy>
  <cp:revision>105</cp:revision>
  <dcterms:modified xsi:type="dcterms:W3CDTF">2013-06-03T06:50:10Z</dcterms:modified>
</cp:coreProperties>
</file>