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79" r:id="rId5"/>
    <p:sldId id="280" r:id="rId6"/>
    <p:sldId id="271" r:id="rId7"/>
    <p:sldId id="283" r:id="rId8"/>
    <p:sldId id="261" r:id="rId9"/>
    <p:sldId id="266" r:id="rId10"/>
    <p:sldId id="281" r:id="rId11"/>
    <p:sldId id="262" r:id="rId12"/>
    <p:sldId id="282" r:id="rId13"/>
    <p:sldId id="286" r:id="rId14"/>
    <p:sldId id="287" r:id="rId15"/>
    <p:sldId id="273" r:id="rId16"/>
    <p:sldId id="284" r:id="rId17"/>
    <p:sldId id="288" r:id="rId18"/>
    <p:sldId id="275" r:id="rId19"/>
    <p:sldId id="269" r:id="rId20"/>
    <p:sldId id="265" r:id="rId21"/>
    <p:sldId id="270" r:id="rId22"/>
    <p:sldId id="264" r:id="rId23"/>
    <p:sldId id="277" r:id="rId24"/>
    <p:sldId id="258" r:id="rId25"/>
    <p:sldId id="285" r:id="rId26"/>
    <p:sldId id="268" r:id="rId27"/>
    <p:sldId id="267" r:id="rId28"/>
    <p:sldId id="272" r:id="rId29"/>
    <p:sldId id="276" r:id="rId30"/>
    <p:sldId id="263" r:id="rId31"/>
    <p:sldId id="278" r:id="rId32"/>
    <p:sldId id="260" r:id="rId33"/>
    <p:sldId id="27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24" autoAdjust="0"/>
  </p:normalViewPr>
  <p:slideViewPr>
    <p:cSldViewPr>
      <p:cViewPr>
        <p:scale>
          <a:sx n="66" d="100"/>
          <a:sy n="66" d="100"/>
        </p:scale>
        <p:origin x="-151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Neizvestnyy-ispolnitel_-Leto-leto-ty-kakogo-cveta(slushka.com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olaris\Downloads\Neizvestnyy-ispolnitel_-Leto-leto-ty-kakogo-cveta(slushka.com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olaris\Downloads\Neizvestnyy-ispolnitel_-Leto-leto-ty-kakogo-cveta(slushka.com).mp3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857364"/>
            <a:ext cx="8229600" cy="14700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dirty="0" smtClean="0"/>
              <a:t>«Ах, лето-лето красное»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500438"/>
            <a:ext cx="6400800" cy="1600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Группа №2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85728"/>
            <a:ext cx="57150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Муниципальное дошкольное образовательное</a:t>
            </a:r>
          </a:p>
          <a:p>
            <a:pPr algn="ctr"/>
            <a:r>
              <a:rPr lang="ru-RU" sz="2000" dirty="0" smtClean="0"/>
              <a:t>бюджетное учреждение «Детский сад №8 развивающего вида с приоритетным осуществлением познавательно-речевого развития детей г.Шимановска»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5429264"/>
            <a:ext cx="6786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Подготовила  Кистень Т.А. </a:t>
            </a:r>
          </a:p>
          <a:p>
            <a:r>
              <a:rPr lang="ru-RU" sz="2400" dirty="0" smtClean="0"/>
              <a:t>                       воспитатель высшей</a:t>
            </a:r>
          </a:p>
          <a:p>
            <a:r>
              <a:rPr lang="ru-RU" sz="2400" dirty="0" smtClean="0"/>
              <a:t>                       квалификационной категории</a:t>
            </a:r>
            <a:endParaRPr lang="ru-RU" sz="2400" dirty="0"/>
          </a:p>
        </p:txBody>
      </p:sp>
      <p:pic>
        <p:nvPicPr>
          <p:cNvPr id="8" name="Neizvestnyy-ispolnitel_-Leto-leto-ty-kakogo-cveta(slush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F:\Рыбалка\Фото-00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929091" cy="5238787"/>
          </a:xfrm>
          <a:prstGeom prst="rect">
            <a:avLst/>
          </a:prstGeom>
          <a:noFill/>
        </p:spPr>
      </p:pic>
      <p:pic>
        <p:nvPicPr>
          <p:cNvPr id="5" name="Picture 3" descr="F:\Рыбалка\Фото-0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3911232" cy="52149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5857892"/>
            <a:ext cx="4974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Друзья всегда вместе!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Рыбалка\Фото-00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4589875" cy="611983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00364" y="6273225"/>
            <a:ext cx="2368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Моя рыбка</a:t>
            </a:r>
            <a:r>
              <a:rPr lang="ru-RU" sz="2800" dirty="0" smtClean="0">
                <a:solidFill>
                  <a:srgbClr val="FF0000"/>
                </a:solidFill>
              </a:rPr>
              <a:t>!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Рыбалка\Фото-00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643182"/>
            <a:ext cx="3012277" cy="4016369"/>
          </a:xfrm>
          <a:prstGeom prst="rect">
            <a:avLst/>
          </a:prstGeom>
          <a:noFill/>
        </p:spPr>
      </p:pic>
      <p:pic>
        <p:nvPicPr>
          <p:cNvPr id="5" name="Picture 4" descr="F:\Рыбалка\Фото-0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"/>
            <a:ext cx="3286148" cy="43815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7686" y="428604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А моя, где?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Рыбалка\Фото-0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0034" y="214290"/>
            <a:ext cx="2625347" cy="3500462"/>
          </a:xfrm>
          <a:prstGeom prst="rect">
            <a:avLst/>
          </a:prstGeom>
          <a:noFill/>
        </p:spPr>
      </p:pic>
      <p:pic>
        <p:nvPicPr>
          <p:cNvPr id="5" name="Picture 4" descr="F:\Рыбалка\Фото-00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736"/>
            <a:ext cx="3286125" cy="438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Рыбалка\Фото-003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0766"/>
            <a:ext cx="3929090" cy="5238786"/>
          </a:xfrm>
          <a:prstGeom prst="rect">
            <a:avLst/>
          </a:prstGeom>
          <a:noFill/>
        </p:spPr>
      </p:pic>
      <p:pic>
        <p:nvPicPr>
          <p:cNvPr id="5" name="Picture 4" descr="F:\Рыбалка\Фото-0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391123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F:\Рыбалка\Фото-0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428736"/>
            <a:ext cx="3929073" cy="5238763"/>
          </a:xfrm>
          <a:prstGeom prst="rect">
            <a:avLst/>
          </a:prstGeom>
          <a:noFill/>
        </p:spPr>
      </p:pic>
      <p:pic>
        <p:nvPicPr>
          <p:cNvPr id="6" name="Picture 2" descr="F:\Рыбалка\Фото-00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857652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Рыбалка\Фото-00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7937" y="1846262"/>
            <a:ext cx="3286125" cy="4381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642918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А, может быть оно здесь?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Рыбалка\Фото-00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7166"/>
            <a:ext cx="4643470" cy="6188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Рыбалка\Фото-00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964808" cy="5286412"/>
          </a:xfrm>
          <a:prstGeom prst="rect">
            <a:avLst/>
          </a:prstGeom>
          <a:noFill/>
        </p:spPr>
      </p:pic>
      <p:pic>
        <p:nvPicPr>
          <p:cNvPr id="17411" name="Picture 3" descr="F:\Рыбалка\Фото-0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736"/>
            <a:ext cx="3929090" cy="523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Детский сад\Группа №2\Фото-03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1"/>
            <a:ext cx="2571768" cy="3429024"/>
          </a:xfrm>
          <a:prstGeom prst="rect">
            <a:avLst/>
          </a:prstGeom>
          <a:noFill/>
        </p:spPr>
      </p:pic>
      <p:pic>
        <p:nvPicPr>
          <p:cNvPr id="7171" name="Picture 3" descr="F:\Детский сад\Группа №2\Фото-03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0"/>
            <a:ext cx="2753916" cy="3671888"/>
          </a:xfrm>
          <a:prstGeom prst="rect">
            <a:avLst/>
          </a:prstGeom>
          <a:noFill/>
        </p:spPr>
      </p:pic>
      <p:pic>
        <p:nvPicPr>
          <p:cNvPr id="5" name="Picture 4" descr="F:\Рыбалка\Фото-00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643182"/>
            <a:ext cx="3161114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Детский сад\Группа №2\Фото-02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85729"/>
            <a:ext cx="4357718" cy="5429287"/>
          </a:xfrm>
          <a:prstGeom prst="rect">
            <a:avLst/>
          </a:prstGeom>
          <a:noFill/>
        </p:spPr>
      </p:pic>
      <p:pic>
        <p:nvPicPr>
          <p:cNvPr id="3077" name="Picture 5" descr="F:\Детский сад\Группа №2\Фото-02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4071967" cy="5429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5929330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Лето, лето, лето, ты какого цвета?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Neizvestnyy-ispolnitel_-Leto-leto-ty-kakogo-cveta(slush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Рыбалка\Фото-00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214291"/>
            <a:ext cx="2678924" cy="3571899"/>
          </a:xfrm>
          <a:prstGeom prst="rect">
            <a:avLst/>
          </a:prstGeom>
          <a:noFill/>
        </p:spPr>
      </p:pic>
      <p:pic>
        <p:nvPicPr>
          <p:cNvPr id="11267" name="Picture 3" descr="F:\Рыбалка\Фото-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14290"/>
            <a:ext cx="2753916" cy="3671888"/>
          </a:xfrm>
          <a:prstGeom prst="rect">
            <a:avLst/>
          </a:prstGeom>
          <a:noFill/>
        </p:spPr>
      </p:pic>
      <p:pic>
        <p:nvPicPr>
          <p:cNvPr id="11268" name="Picture 4" descr="F:\Рыбалка\Фото-0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357562"/>
            <a:ext cx="2500330" cy="3333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Детский сад\Группа №2\Фото-03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3750478" cy="5000636"/>
          </a:xfrm>
          <a:prstGeom prst="rect">
            <a:avLst/>
          </a:prstGeom>
          <a:noFill/>
        </p:spPr>
      </p:pic>
      <p:pic>
        <p:nvPicPr>
          <p:cNvPr id="6148" name="Picture 4" descr="F:\Детский сад\Группа №2\Фото-03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95424"/>
            <a:ext cx="3718329" cy="49577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428604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 </a:t>
            </a:r>
            <a:r>
              <a:rPr lang="ru-RU" sz="2800" dirty="0" err="1" smtClean="0">
                <a:solidFill>
                  <a:srgbClr val="FF0000"/>
                </a:solidFill>
              </a:rPr>
              <a:t>голубого</a:t>
            </a:r>
            <a:r>
              <a:rPr lang="ru-RU" sz="2800" dirty="0" smtClean="0">
                <a:solidFill>
                  <a:srgbClr val="FF0000"/>
                </a:solidFill>
              </a:rPr>
              <a:t> ручейка начинается игра, ну, а дружба начинается с улыбки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Рыбалка\Фото-00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4786314" cy="6381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F:\Детский сад\Группа №2\Фото-02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286125" cy="4381500"/>
          </a:xfrm>
          <a:prstGeom prst="rect">
            <a:avLst/>
          </a:prstGeom>
          <a:noFill/>
        </p:spPr>
      </p:pic>
      <p:pic>
        <p:nvPicPr>
          <p:cNvPr id="5" name="Picture 7" descr="F:\Детский сад\Группа №2\Фото-02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290"/>
            <a:ext cx="3357587" cy="44767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5214950"/>
            <a:ext cx="6143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И не забываем заниматься спортом!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Детский сад\Группа №2\Фото-0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14290"/>
            <a:ext cx="3286125" cy="4381500"/>
          </a:xfrm>
          <a:prstGeom prst="rect">
            <a:avLst/>
          </a:prstGeom>
          <a:noFill/>
        </p:spPr>
      </p:pic>
      <p:pic>
        <p:nvPicPr>
          <p:cNvPr id="2052" name="Picture 4" descr="F:\Детский сад\Группа №2\Фото-02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3286125" cy="438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Рыбалка\Фото-00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4304129" cy="57388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314" y="107154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Го-о-о-л</a:t>
            </a:r>
            <a:r>
              <a:rPr lang="ru-RU" sz="3600" dirty="0" smtClean="0">
                <a:solidFill>
                  <a:srgbClr val="FF0000"/>
                </a:solidFill>
              </a:rPr>
              <a:t>!!!...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4214818"/>
            <a:ext cx="3143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Молодец, Саша!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F:\Детский сад\Группа №2\Фото-03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85728"/>
            <a:ext cx="3286125" cy="4381500"/>
          </a:xfrm>
          <a:prstGeom prst="rect">
            <a:avLst/>
          </a:prstGeom>
          <a:noFill/>
        </p:spPr>
      </p:pic>
      <p:pic>
        <p:nvPicPr>
          <p:cNvPr id="6" name="Picture 4" descr="F:\Детский сад\Группа №2\Фото-03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3214693" cy="42862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14480" y="5072074"/>
            <a:ext cx="6113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Еле-еле закружились карусели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Детский сад\Группа №2\Фото-03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4015470" cy="5357850"/>
          </a:xfrm>
          <a:prstGeom prst="rect">
            <a:avLst/>
          </a:prstGeom>
          <a:noFill/>
        </p:spPr>
      </p:pic>
      <p:pic>
        <p:nvPicPr>
          <p:cNvPr id="9219" name="Picture 3" descr="F:\Детский сад\Группа №2\Фото-03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28"/>
            <a:ext cx="4000510" cy="53340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5903893"/>
            <a:ext cx="44160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А потом, потом, потом,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Все  бегом, бегом, бегом!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Детский сад\Группа №2\Фото-026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28604"/>
            <a:ext cx="3964809" cy="52864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1142984"/>
            <a:ext cx="45720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И долго мне его еще искать?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Рыбалка\Фото-00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4786346" cy="63817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43570" y="2143116"/>
            <a:ext cx="321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Приплыли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Детский сад\Группа №2\Фото-02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4896231" cy="57864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6150114"/>
            <a:ext cx="573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Шагаем в ногу с летом!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Рыбалка\Фото-00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768486" cy="63579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43504" y="2000240"/>
            <a:ext cx="3786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И где же оно     было?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Детский сад\Группа №2\Фото-026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4806593" cy="64087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43570" y="2786058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Здесь…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3174" y="564357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Ищем лето!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" name="Picture 2" descr="F:\Детский сад\Группа №2\Фото-03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857232"/>
            <a:ext cx="3482602" cy="4643469"/>
          </a:xfrm>
          <a:prstGeom prst="rect">
            <a:avLst/>
          </a:prstGeom>
          <a:noFill/>
        </p:spPr>
      </p:pic>
      <p:pic>
        <p:nvPicPr>
          <p:cNvPr id="7" name="Picture 4" descr="F:\Детский сад\Группа №2\Фото-02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337544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Детский сад\Группа №2\Фото-03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471490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:\Детский сад\Группа №2\Фото-02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90500"/>
            <a:ext cx="4786346" cy="6381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Рыбалка\Фото-00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4655351" cy="62071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8" y="1857364"/>
            <a:ext cx="2286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Где  оно?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F:\Рыбалка\Фото-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1238250"/>
            <a:ext cx="3286125" cy="4381500"/>
          </a:xfrm>
          <a:prstGeom prst="rect">
            <a:avLst/>
          </a:prstGeom>
          <a:noFill/>
        </p:spPr>
      </p:pic>
      <p:pic>
        <p:nvPicPr>
          <p:cNvPr id="7" name="Picture 4" descr="F:\Рыбалка\Фото-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000240"/>
            <a:ext cx="3286125" cy="4381500"/>
          </a:xfrm>
          <a:prstGeom prst="rect">
            <a:avLst/>
          </a:prstGeom>
          <a:noFill/>
        </p:spPr>
      </p:pic>
      <p:pic>
        <p:nvPicPr>
          <p:cNvPr id="8" name="Picture 4" descr="F:\Рыбалка\Фото-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43040" y="2643182"/>
            <a:ext cx="3286125" cy="4381500"/>
          </a:xfrm>
          <a:prstGeom prst="rect">
            <a:avLst/>
          </a:prstGeom>
          <a:noFill/>
        </p:spPr>
      </p:pic>
      <p:pic>
        <p:nvPicPr>
          <p:cNvPr id="9" name="Picture 4" descr="F:\Рыбалка\Фото-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214554"/>
            <a:ext cx="3286125" cy="4381500"/>
          </a:xfrm>
          <a:prstGeom prst="rect">
            <a:avLst/>
          </a:prstGeom>
          <a:noFill/>
        </p:spPr>
      </p:pic>
      <p:pic>
        <p:nvPicPr>
          <p:cNvPr id="10" name="Picture 4" descr="F:\Рыбалка\Фото-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857496"/>
            <a:ext cx="3286125" cy="4381500"/>
          </a:xfrm>
          <a:prstGeom prst="rect">
            <a:avLst/>
          </a:prstGeom>
          <a:noFill/>
        </p:spPr>
      </p:pic>
      <p:pic>
        <p:nvPicPr>
          <p:cNvPr id="11" name="Picture 4" descr="F:\Рыбалка\Фото-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476500"/>
            <a:ext cx="3286125" cy="4381500"/>
          </a:xfrm>
          <a:prstGeom prst="rect">
            <a:avLst/>
          </a:prstGeom>
          <a:noFill/>
        </p:spPr>
      </p:pic>
      <p:pic>
        <p:nvPicPr>
          <p:cNvPr id="12" name="Picture 4" descr="F:\Рыбалка\Фото-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119442"/>
            <a:ext cx="3286125" cy="4381500"/>
          </a:xfrm>
          <a:prstGeom prst="rect">
            <a:avLst/>
          </a:prstGeom>
          <a:noFill/>
        </p:spPr>
      </p:pic>
      <p:pic>
        <p:nvPicPr>
          <p:cNvPr id="13" name="Picture 4" descr="F:\Рыбалка\Фото-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071810"/>
            <a:ext cx="3286125" cy="4381500"/>
          </a:xfrm>
          <a:prstGeom prst="rect">
            <a:avLst/>
          </a:prstGeom>
          <a:noFill/>
        </p:spPr>
      </p:pic>
      <p:pic>
        <p:nvPicPr>
          <p:cNvPr id="14" name="Picture 4" descr="F:\Рыбалка\Фото-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714752"/>
            <a:ext cx="3286125" cy="4381500"/>
          </a:xfrm>
          <a:prstGeom prst="rect">
            <a:avLst/>
          </a:prstGeom>
          <a:noFill/>
        </p:spPr>
      </p:pic>
      <p:pic>
        <p:nvPicPr>
          <p:cNvPr id="15" name="Picture 4" descr="F:\Рыбалка\Фото-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214554"/>
            <a:ext cx="3286125" cy="4381500"/>
          </a:xfrm>
          <a:prstGeom prst="rect">
            <a:avLst/>
          </a:prstGeom>
          <a:noFill/>
        </p:spPr>
      </p:pic>
      <p:pic>
        <p:nvPicPr>
          <p:cNvPr id="16" name="Picture 4" descr="F:\Рыбалка\Фото-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857496"/>
            <a:ext cx="3286125" cy="4381500"/>
          </a:xfrm>
          <a:prstGeom prst="rect">
            <a:avLst/>
          </a:prstGeom>
          <a:noFill/>
        </p:spPr>
      </p:pic>
      <p:pic>
        <p:nvPicPr>
          <p:cNvPr id="17" name="Picture 4" descr="F:\Рыбалка\Фото-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90" y="2476500"/>
            <a:ext cx="3286125" cy="4381500"/>
          </a:xfrm>
          <a:prstGeom prst="rect">
            <a:avLst/>
          </a:prstGeom>
          <a:noFill/>
        </p:spPr>
      </p:pic>
      <p:pic>
        <p:nvPicPr>
          <p:cNvPr id="18" name="Picture 4" descr="F:\Рыбалка\Фото-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714356"/>
            <a:ext cx="3286125" cy="43815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14282" y="0"/>
            <a:ext cx="44261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По волнам, по волнам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Сегодня здесь,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А завтра там!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" name="Neizvestnyy-ispolnitel_-Leto-leto-ty-kakogo-cveta(slush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1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Рыбалка\Фото-0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3" y="214290"/>
            <a:ext cx="3804074" cy="5072098"/>
          </a:xfrm>
          <a:prstGeom prst="rect">
            <a:avLst/>
          </a:prstGeom>
          <a:noFill/>
        </p:spPr>
      </p:pic>
      <p:pic>
        <p:nvPicPr>
          <p:cNvPr id="10243" name="Picture 3" descr="F:\Рыбалка\Фото-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2750" y="214290"/>
            <a:ext cx="3804074" cy="50720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71802" y="5643578"/>
            <a:ext cx="2734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На рыбалке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168</TotalTime>
  <Words>147</Words>
  <PresentationFormat>Экран (4:3)</PresentationFormat>
  <Paragraphs>30</Paragraphs>
  <Slides>33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Эркер</vt:lpstr>
      <vt:lpstr>Презентация «Ах, лето-лето красное»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«Ах, лето-лето красное»</dc:title>
  <dc:creator>Polaris</dc:creator>
  <cp:lastModifiedBy>Polaris</cp:lastModifiedBy>
  <cp:revision>19</cp:revision>
  <dcterms:created xsi:type="dcterms:W3CDTF">2013-08-10T11:58:53Z</dcterms:created>
  <dcterms:modified xsi:type="dcterms:W3CDTF">2013-08-14T06:42:01Z</dcterms:modified>
</cp:coreProperties>
</file>