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4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83" autoAdjust="0"/>
    <p:restoredTop sz="92199" autoAdjust="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46A2-06FD-4246-8A67-649171367FFB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2AFC-DF78-45FD-8DF4-EA5D1E051E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46A2-06FD-4246-8A67-649171367FFB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2AFC-DF78-45FD-8DF4-EA5D1E051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46A2-06FD-4246-8A67-649171367FFB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2AFC-DF78-45FD-8DF4-EA5D1E051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46A2-06FD-4246-8A67-649171367FFB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2AFC-DF78-45FD-8DF4-EA5D1E051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46A2-06FD-4246-8A67-649171367FFB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7DF2AFC-DF78-45FD-8DF4-EA5D1E051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46A2-06FD-4246-8A67-649171367FFB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2AFC-DF78-45FD-8DF4-EA5D1E051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46A2-06FD-4246-8A67-649171367FFB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2AFC-DF78-45FD-8DF4-EA5D1E051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46A2-06FD-4246-8A67-649171367FFB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2AFC-DF78-45FD-8DF4-EA5D1E051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46A2-06FD-4246-8A67-649171367FFB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2AFC-DF78-45FD-8DF4-EA5D1E051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46A2-06FD-4246-8A67-649171367FFB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2AFC-DF78-45FD-8DF4-EA5D1E051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46A2-06FD-4246-8A67-649171367FFB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2AFC-DF78-45FD-8DF4-EA5D1E051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C646A2-06FD-4246-8A67-649171367FFB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7DF2AFC-DF78-45FD-8DF4-EA5D1E051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Достопримечательности</a:t>
            </a:r>
            <a:br>
              <a:rPr lang="ru-RU" dirty="0" smtClean="0"/>
            </a:br>
            <a:r>
              <a:rPr lang="ru-RU" dirty="0" smtClean="0"/>
              <a:t>города Шимановска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C:\Users\Таня\Pictures\img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4"/>
            <a:ext cx="7358114" cy="37862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00496" y="5929330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Составила    </a:t>
            </a:r>
            <a:r>
              <a:rPr lang="ru-RU" sz="2800" dirty="0" smtClean="0"/>
              <a:t>Кистень Т.А.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Таня\Pictures\img0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2933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Клуб «Железнодорожников» </a:t>
            </a:r>
            <a:endParaRPr lang="ru-RU" dirty="0"/>
          </a:p>
        </p:txBody>
      </p:sp>
      <p:pic>
        <p:nvPicPr>
          <p:cNvPr id="10242" name="Picture 2" descr="C:\Users\Таня\Pictures\img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9"/>
            <a:ext cx="8715436" cy="5429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Таня\Pictures\img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57892"/>
            <a:ext cx="8229600" cy="785818"/>
          </a:xfrm>
        </p:spPr>
        <p:txBody>
          <a:bodyPr/>
          <a:lstStyle/>
          <a:p>
            <a:r>
              <a:rPr lang="ru-RU" dirty="0" smtClean="0"/>
              <a:t>Площадь Победы </a:t>
            </a:r>
            <a:endParaRPr lang="ru-RU" dirty="0"/>
          </a:p>
        </p:txBody>
      </p:sp>
      <p:pic>
        <p:nvPicPr>
          <p:cNvPr id="12290" name="Picture 2" descr="C:\Users\Таня\Pictures\img0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5442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86454"/>
            <a:ext cx="8229600" cy="785818"/>
          </a:xfrm>
        </p:spPr>
        <p:txBody>
          <a:bodyPr/>
          <a:lstStyle/>
          <a:p>
            <a:r>
              <a:rPr lang="ru-RU" dirty="0" smtClean="0"/>
              <a:t>Мемориальная доска</a:t>
            </a:r>
            <a:endParaRPr lang="ru-RU" dirty="0"/>
          </a:p>
        </p:txBody>
      </p:sp>
      <p:pic>
        <p:nvPicPr>
          <p:cNvPr id="13314" name="Picture 2" descr="C:\Users\Таня\Pictures\img0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5532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5000"/>
            <a:ext cx="8229600" cy="1143000"/>
          </a:xfrm>
        </p:spPr>
        <p:txBody>
          <a:bodyPr/>
          <a:lstStyle/>
          <a:p>
            <a:r>
              <a:rPr lang="ru-RU" dirty="0" smtClean="0"/>
              <a:t>Площадь Победы </a:t>
            </a:r>
            <a:endParaRPr lang="ru-RU" dirty="0"/>
          </a:p>
        </p:txBody>
      </p:sp>
      <p:pic>
        <p:nvPicPr>
          <p:cNvPr id="14338" name="Picture 2" descr="C:\Users\Таня\Pictures\img0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2786058"/>
            <a:ext cx="8215370" cy="235745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Шимановск - родной мой </a:t>
            </a:r>
            <a:r>
              <a:rPr lang="ru-RU" sz="2700" dirty="0" smtClean="0"/>
              <a:t>город,</a:t>
            </a:r>
            <a:br>
              <a:rPr lang="ru-RU" sz="2700" dirty="0" smtClean="0"/>
            </a:br>
            <a:r>
              <a:rPr lang="ru-RU" sz="2700" dirty="0" smtClean="0"/>
              <a:t>Потому </a:t>
            </a:r>
            <a:r>
              <a:rPr lang="ru-RU" sz="2700" dirty="0" smtClean="0"/>
              <a:t>он мне и дорог.</a:t>
            </a:r>
            <a:br>
              <a:rPr lang="ru-RU" sz="2700" dirty="0" smtClean="0"/>
            </a:br>
            <a:r>
              <a:rPr lang="ru-RU" sz="2700" dirty="0" smtClean="0"/>
              <a:t>Здесь живет моя семья,</a:t>
            </a:r>
            <a:br>
              <a:rPr lang="ru-RU" sz="2700" dirty="0" smtClean="0"/>
            </a:br>
            <a:r>
              <a:rPr lang="ru-RU" sz="2700" dirty="0" smtClean="0"/>
              <a:t>Школьницей здесь стала я.</a:t>
            </a:r>
            <a:br>
              <a:rPr lang="ru-RU" sz="2700" dirty="0" smtClean="0"/>
            </a:br>
            <a:r>
              <a:rPr lang="ru-RU" sz="2700" dirty="0" smtClean="0"/>
              <a:t>Речка есть у нас и лес,</a:t>
            </a:r>
            <a:br>
              <a:rPr lang="ru-RU" sz="2700" dirty="0" smtClean="0"/>
            </a:br>
            <a:r>
              <a:rPr lang="ru-RU" sz="2700" dirty="0" smtClean="0"/>
              <a:t>Множество любимых мест.</a:t>
            </a:r>
            <a:br>
              <a:rPr lang="ru-RU" sz="2700" dirty="0" smtClean="0"/>
            </a:br>
            <a:r>
              <a:rPr lang="ru-RU" sz="2700" dirty="0" smtClean="0"/>
              <a:t>Зимою, летом,</a:t>
            </a:r>
            <a:br>
              <a:rPr lang="ru-RU" sz="2700" dirty="0" smtClean="0"/>
            </a:br>
            <a:r>
              <a:rPr lang="ru-RU" sz="2700" dirty="0" smtClean="0"/>
              <a:t>Осенью, весной.</a:t>
            </a:r>
            <a:br>
              <a:rPr lang="ru-RU" sz="2700" dirty="0" smtClean="0"/>
            </a:br>
            <a:r>
              <a:rPr lang="ru-RU" sz="2700" dirty="0" smtClean="0"/>
              <a:t>По </a:t>
            </a:r>
            <a:r>
              <a:rPr lang="ru-RU" sz="2700" dirty="0" smtClean="0"/>
              <a:t>- </a:t>
            </a:r>
            <a:r>
              <a:rPr lang="ru-RU" sz="2700" dirty="0" smtClean="0"/>
              <a:t>разному красив ты,</a:t>
            </a:r>
            <a:br>
              <a:rPr lang="ru-RU" sz="2700" dirty="0" smtClean="0"/>
            </a:br>
            <a:r>
              <a:rPr lang="ru-RU" sz="2700" dirty="0" smtClean="0"/>
              <a:t>Город мой.</a:t>
            </a:r>
            <a:br>
              <a:rPr lang="ru-RU" sz="2700" dirty="0" smtClean="0"/>
            </a:br>
            <a:r>
              <a:rPr lang="ru-RU" sz="2700" dirty="0" smtClean="0"/>
              <a:t>Здесь дом родной,</a:t>
            </a:r>
            <a:br>
              <a:rPr lang="ru-RU" sz="2700" dirty="0" smtClean="0"/>
            </a:br>
            <a:r>
              <a:rPr lang="ru-RU" sz="2700" dirty="0" smtClean="0"/>
              <a:t>Здесь </a:t>
            </a:r>
            <a:r>
              <a:rPr lang="ru-RU" sz="2700" dirty="0" smtClean="0"/>
              <a:t>лучшие друзья</a:t>
            </a:r>
            <a:br>
              <a:rPr lang="ru-RU" sz="2700" dirty="0" smtClean="0"/>
            </a:br>
            <a:r>
              <a:rPr lang="ru-RU" sz="2700" dirty="0" smtClean="0"/>
              <a:t>М</a:t>
            </a:r>
            <a:r>
              <a:rPr lang="ru-RU" sz="2700" dirty="0" smtClean="0"/>
              <a:t>ой Шимановск </a:t>
            </a:r>
            <a:r>
              <a:rPr lang="ru-RU" sz="2700" dirty="0" smtClean="0"/>
              <a:t>любить</a:t>
            </a:r>
            <a:br>
              <a:rPr lang="ru-RU" sz="2700" dirty="0" smtClean="0"/>
            </a:br>
            <a:r>
              <a:rPr lang="ru-RU" sz="2700" dirty="0" smtClean="0"/>
              <a:t>И </a:t>
            </a:r>
            <a:r>
              <a:rPr lang="ru-RU" sz="2700" dirty="0" smtClean="0"/>
              <a:t>помнить буду я!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                      </a:t>
            </a:r>
            <a:r>
              <a:rPr lang="ru-RU" sz="2700" dirty="0" err="1" smtClean="0"/>
              <a:t>Чиркова</a:t>
            </a:r>
            <a:r>
              <a:rPr lang="ru-RU" sz="2700" dirty="0" smtClean="0"/>
              <a:t> Алена, 11 лет</a:t>
            </a:r>
            <a:br>
              <a:rPr lang="ru-RU" sz="2700" dirty="0" smtClean="0"/>
            </a:br>
            <a:r>
              <a:rPr lang="ru-RU" sz="2700" dirty="0" smtClean="0"/>
              <a:t>                           Выпускница  МДОБУ Детский сад №8</a:t>
            </a:r>
            <a:br>
              <a:rPr lang="ru-RU" sz="2700" dirty="0" smtClean="0"/>
            </a:br>
            <a:r>
              <a:rPr lang="ru-RU" sz="2700" dirty="0" smtClean="0"/>
              <a:t>         </a:t>
            </a:r>
            <a:r>
              <a:rPr lang="ru-RU" sz="2700" dirty="0" smtClean="0"/>
              <a:t>                Выпускница МОАУ </a:t>
            </a:r>
            <a:r>
              <a:rPr lang="ru-RU" sz="2700" dirty="0" smtClean="0"/>
              <a:t>СОШ №</a:t>
            </a:r>
            <a:r>
              <a:rPr lang="ru-RU" sz="2700" dirty="0" smtClean="0"/>
              <a:t>3 – 2014 год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1800" dirty="0" smtClean="0"/>
              <a:t>Я люблю тебя, мой Шимановск,</a:t>
            </a:r>
          </a:p>
          <a:p>
            <a:pPr algn="ctr">
              <a:buNone/>
            </a:pPr>
            <a:r>
              <a:rPr lang="ru-RU" sz="1800" dirty="0" smtClean="0"/>
              <a:t>Пусть ты мал и не очень известен.</a:t>
            </a:r>
          </a:p>
          <a:p>
            <a:pPr algn="ctr">
              <a:buNone/>
            </a:pPr>
            <a:r>
              <a:rPr lang="ru-RU" sz="1800" dirty="0" smtClean="0"/>
              <a:t>В мир от сюда идут сто дорог,</a:t>
            </a:r>
          </a:p>
          <a:p>
            <a:pPr algn="ctr">
              <a:buNone/>
            </a:pPr>
            <a:r>
              <a:rPr lang="ru-RU" sz="1800" dirty="0" smtClean="0"/>
              <a:t>Здесь поются веселые песни.</a:t>
            </a:r>
          </a:p>
          <a:p>
            <a:pPr algn="ctr">
              <a:buNone/>
            </a:pPr>
            <a:r>
              <a:rPr lang="ru-RU" sz="1800" dirty="0" smtClean="0"/>
              <a:t>Невозможно все выразить словом,</a:t>
            </a:r>
          </a:p>
          <a:p>
            <a:pPr algn="ctr">
              <a:buNone/>
            </a:pPr>
            <a:r>
              <a:rPr lang="ru-RU" sz="1800" dirty="0" smtClean="0"/>
              <a:t>Как люблю этот город на речке.</a:t>
            </a:r>
          </a:p>
          <a:p>
            <a:pPr algn="ctr">
              <a:buNone/>
            </a:pPr>
            <a:r>
              <a:rPr lang="ru-RU" sz="1800" dirty="0" smtClean="0"/>
              <a:t>Повзрослев, я вернусь сюда снова,</a:t>
            </a:r>
          </a:p>
          <a:p>
            <a:pPr algn="ctr">
              <a:buNone/>
            </a:pPr>
            <a:r>
              <a:rPr lang="ru-RU" sz="1800" dirty="0" smtClean="0"/>
              <a:t>Для меня нет роднее местечка.</a:t>
            </a:r>
          </a:p>
          <a:p>
            <a:pPr algn="ctr">
              <a:buNone/>
            </a:pPr>
            <a:r>
              <a:rPr lang="ru-RU" sz="1800" dirty="0" smtClean="0"/>
              <a:t>Я пройду той тропой, что ходил</a:t>
            </a:r>
          </a:p>
          <a:p>
            <a:pPr algn="ctr">
              <a:buNone/>
            </a:pPr>
            <a:r>
              <a:rPr lang="ru-RU" sz="1800" dirty="0" smtClean="0"/>
              <a:t>Каждый день в свою школу родную.</a:t>
            </a:r>
          </a:p>
          <a:p>
            <a:pPr algn="ctr">
              <a:buNone/>
            </a:pPr>
            <a:r>
              <a:rPr lang="ru-RU" sz="1800" dirty="0" smtClean="0"/>
              <a:t>Добрым людям, с кем в детстве дружил,</a:t>
            </a:r>
          </a:p>
          <a:p>
            <a:pPr algn="ctr">
              <a:buNone/>
            </a:pPr>
            <a:r>
              <a:rPr lang="ru-RU" sz="1800" dirty="0" smtClean="0"/>
              <a:t>Крепко руку при встрече пожму я.</a:t>
            </a:r>
          </a:p>
          <a:p>
            <a:pPr algn="ctr">
              <a:buNone/>
            </a:pPr>
            <a:r>
              <a:rPr lang="ru-RU" sz="1800" dirty="0" smtClean="0"/>
              <a:t>Город мой! Я хочу чтоб ты жил</a:t>
            </a:r>
          </a:p>
          <a:p>
            <a:pPr algn="ctr">
              <a:buNone/>
            </a:pPr>
            <a:r>
              <a:rPr lang="ru-RU" sz="1800" dirty="0" smtClean="0"/>
              <a:t>И с годами, конечно, менялся,</a:t>
            </a:r>
          </a:p>
          <a:p>
            <a:pPr algn="ctr">
              <a:buNone/>
            </a:pPr>
            <a:r>
              <a:rPr lang="ru-RU" sz="1800" dirty="0" smtClean="0"/>
              <a:t>Но, крутые беря виражи,</a:t>
            </a:r>
          </a:p>
          <a:p>
            <a:pPr algn="ctr">
              <a:buNone/>
            </a:pPr>
            <a:r>
              <a:rPr lang="ru-RU" sz="1800" dirty="0" smtClean="0"/>
              <a:t>Тем же солнечным оставался.</a:t>
            </a:r>
          </a:p>
          <a:p>
            <a:pPr algn="ctr">
              <a:buNone/>
            </a:pPr>
            <a:r>
              <a:rPr lang="ru-RU" sz="1800" dirty="0" smtClean="0"/>
              <a:t>И я верю, ты сможешь </a:t>
            </a:r>
            <a:r>
              <a:rPr lang="ru-RU" sz="1800" dirty="0" err="1" smtClean="0"/>
              <a:t>расцвесть</a:t>
            </a:r>
            <a:r>
              <a:rPr lang="ru-RU" sz="1800" dirty="0" smtClean="0"/>
              <a:t>,</a:t>
            </a:r>
          </a:p>
          <a:p>
            <a:pPr algn="ctr">
              <a:buNone/>
            </a:pPr>
            <a:r>
              <a:rPr lang="ru-RU" sz="1800" dirty="0" smtClean="0"/>
              <a:t>И с тобой все искать будут встречи, </a:t>
            </a:r>
          </a:p>
          <a:p>
            <a:pPr algn="ctr">
              <a:buNone/>
            </a:pPr>
            <a:r>
              <a:rPr lang="ru-RU" sz="1800" dirty="0" smtClean="0"/>
              <a:t>Про тебя будут песни слагать,</a:t>
            </a:r>
          </a:p>
          <a:p>
            <a:pPr algn="ctr">
              <a:buNone/>
            </a:pPr>
            <a:r>
              <a:rPr lang="ru-RU" sz="1800" dirty="0" smtClean="0"/>
              <a:t>И расправишь ты гордые плечи!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                                              Гладышев Руслан, 15 лет</a:t>
            </a:r>
          </a:p>
          <a:p>
            <a:pPr algn="ctr">
              <a:buNone/>
            </a:pPr>
            <a:r>
              <a:rPr lang="ru-RU" sz="1800" dirty="0" smtClean="0"/>
              <a:t>                                                  Выпускник МДОБУ Детский сад №8</a:t>
            </a:r>
          </a:p>
          <a:p>
            <a:pPr algn="ctr">
              <a:buNone/>
            </a:pPr>
            <a:r>
              <a:rPr lang="ru-RU" sz="1800" dirty="0" smtClean="0"/>
              <a:t>                                                     Выпускник МОАУ СОШ №3- 2009 год</a:t>
            </a:r>
          </a:p>
          <a:p>
            <a:pPr algn="ctr">
              <a:buNone/>
            </a:pPr>
            <a:r>
              <a:rPr lang="ru-RU" sz="1800" dirty="0" smtClean="0"/>
              <a:t>                                   Выпускник АМГУ- 2014 год</a:t>
            </a:r>
          </a:p>
          <a:p>
            <a:pPr algn="ctr"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                        </a:t>
            </a:r>
          </a:p>
          <a:p>
            <a:pPr algn="ctr">
              <a:buNone/>
            </a:pP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2933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Памятник  В.И.Ленин </a:t>
            </a:r>
            <a:endParaRPr lang="ru-RU" dirty="0"/>
          </a:p>
        </p:txBody>
      </p:sp>
      <p:pic>
        <p:nvPicPr>
          <p:cNvPr id="2050" name="Picture 2" descr="C:\Users\Таня\Pictures\img0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9" y="285729"/>
            <a:ext cx="3571900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29330"/>
            <a:ext cx="8229600" cy="7143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C:\Users\Таня\Pictures\img0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2933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Стадион «Локомотив»</a:t>
            </a:r>
            <a:endParaRPr lang="ru-RU" dirty="0"/>
          </a:p>
        </p:txBody>
      </p:sp>
      <p:pic>
        <p:nvPicPr>
          <p:cNvPr id="4098" name="Picture 2" descr="C:\Users\Таня\Pictures\img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545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Таня\Pictures\img0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Таня\Pictures\img0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Таня\Pictures\img0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5016"/>
            <a:ext cx="8229600" cy="928686"/>
          </a:xfrm>
        </p:spPr>
        <p:txBody>
          <a:bodyPr/>
          <a:lstStyle/>
          <a:p>
            <a:r>
              <a:rPr lang="ru-RU" dirty="0" smtClean="0"/>
              <a:t>Школа №2</a:t>
            </a:r>
            <a:endParaRPr lang="ru-RU" dirty="0"/>
          </a:p>
        </p:txBody>
      </p:sp>
      <p:pic>
        <p:nvPicPr>
          <p:cNvPr id="8194" name="Picture 2" descr="C:\Users\Таня\Pictures\img0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5550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195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Достопримечательности города Шимановска  </vt:lpstr>
      <vt:lpstr>Слайд 2</vt:lpstr>
      <vt:lpstr>Памятник  В.И.Ленин </vt:lpstr>
      <vt:lpstr>Слайд 4</vt:lpstr>
      <vt:lpstr>Стадион «Локомотив»</vt:lpstr>
      <vt:lpstr>Слайд 6</vt:lpstr>
      <vt:lpstr>Слайд 7</vt:lpstr>
      <vt:lpstr>Слайд 8</vt:lpstr>
      <vt:lpstr>Школа №2</vt:lpstr>
      <vt:lpstr>Слайд 10</vt:lpstr>
      <vt:lpstr>Клуб «Железнодорожников» </vt:lpstr>
      <vt:lpstr>Слайд 12</vt:lpstr>
      <vt:lpstr>Площадь Победы </vt:lpstr>
      <vt:lpstr>Мемориальная доска</vt:lpstr>
      <vt:lpstr>Площадь Победы </vt:lpstr>
      <vt:lpstr>Шимановск - родной мой город, Потому он мне и дорог. Здесь живет моя семья, Школьницей здесь стала я. Речка есть у нас и лес, Множество любимых мест. Зимою, летом, Осенью, весной. По - разному красив ты, Город мой. Здесь дом родной, Здесь лучшие друзья Мой Шимановск любить И помнить буду я!                         Чиркова Алена, 11 лет                            Выпускница  МДОБУ Детский сад №8                          Выпускница МОАУ СОШ №3 – 2014 год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Достопримечательности города Шимановска</dc:title>
  <dc:creator>Таня</dc:creator>
  <cp:lastModifiedBy>Таня</cp:lastModifiedBy>
  <cp:revision>10</cp:revision>
  <dcterms:created xsi:type="dcterms:W3CDTF">2014-04-02T11:38:26Z</dcterms:created>
  <dcterms:modified xsi:type="dcterms:W3CDTF">2014-04-13T05:52:58Z</dcterms:modified>
</cp:coreProperties>
</file>