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51D2-CF83-498B-B801-B54498F4D90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5A20-7A2A-41DE-B205-0BF48F87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85A20-7A2A-41DE-B205-0BF48F878A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697ED7-8E5D-46EE-B8E7-4090D3C4687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F15C36-164F-4452-9D78-7920ACE74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«Мой город»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1910 – 2010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Шимановску – 100 лет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Таня\Pictures\img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9"/>
            <a:ext cx="7929586" cy="44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7239000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Улица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орджоникидзе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Таня\Pictures\img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ня\Pictures\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72390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орджоникидзе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Таня\Pictures\img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1439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первомайская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Таня\Pictures\img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72390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орджоникидзе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Таня\Pictures\img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Микрорайон 1 «сказочный городок»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Таня\Pictures\img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86742" cy="561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орджоникидзе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Таня\Pictures\img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самый обычный,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самый простой.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маленький, тихий,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очень родной.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его любим.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наш городок,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Знакомый, привычный,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Совсем молодой.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Порой затихает,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Порой всех заводит,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кажется, возраст его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Переходный.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должен пройти через все испытания!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ему от меня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Пожелание</a:t>
            </a: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Удавченко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Таня, 11 лет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Выпускница МДОБУ Детский сад №8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Выпускница МОАУ СОШ №3- 2014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239000" cy="135732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Составила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Кистень т.а.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Таня\Pictures\img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07246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3929090" cy="63236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город на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перушке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речке.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Здесь в тебя верят, здесь любят и ждут.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на земле дорогое местечко.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его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шимановском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зовут.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 сто лет ему, но, между прочим, 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наш молод и знаменит…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светлое небо и ясные ночи, 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холме моя школа стоит.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 помнит дорога железная,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нравится ей наш красивый вокзал.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ребятишек есть много полезного: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Глянь в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цдт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разбегутся глаза!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на окраинах густо разросся,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 что надо, приедешь – поймёшь.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Праздники, митинги, «мили» и кроссы –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 участвует молодежь.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 так я представлю свой город,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точку на карте, где люди живут.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Неповторим для меня он и дорог.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вас поддержат, помогут, поймут.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Меше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руслан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15 лет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МОАУ </a:t>
            </a:r>
            <a:r>
              <a:rPr lang="ru-RU" sz="12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3- 2009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ня\Pictures\img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14337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ня\Pictures\img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ня\Pictures\img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8581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ня\Pictures\img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00102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ня\Pictures\img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ня\Pictures\img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723900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Шимановск.   Улица комсомольская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Таня\Pictures\img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113</Words>
  <Application>Microsoft Office PowerPoint</Application>
  <PresentationFormat>Экран (4:3)</PresentationFormat>
  <Paragraphs>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«Мой город» 1910 – 2010 Шимановску – 100 лет</vt:lpstr>
      <vt:lpstr>       Составила                                             Кистень т.а.</vt:lpstr>
      <vt:lpstr>маленький город на перушке – речке.  Здесь в тебя верят, здесь любят и ждут. Есть на земле дорогое местечко. Люди его шимановском зовут. Скоро сто лет ему, но, между прочим,  город наш молод и знаменит… светлое небо и ясные ночи,  а на холме моя школа стоит. Многое помнит дорога железная, нравится ей наш красивый вокзал. Для ребятишек есть много полезного: Глянь в цдт – разбегутся глаза! Лес на окраинах густо разросся, климат что надо, приедешь – поймёшь. Праздники, митинги, «мили» и кроссы – всюду участвует молодежь. Коротко так я представлю свой город, точку на карте, где люди живут. Неповторим для меня он и дорог. Здесь вас поддержат, помогут, поймут.                                                          Меше руслан, 15 лет                                 Выпускник мдобу Детский сад №8                                 выпускник МОАУ Сош №3- 2009 </vt:lpstr>
      <vt:lpstr>Слайд 4</vt:lpstr>
      <vt:lpstr>Слайд 5</vt:lpstr>
      <vt:lpstr>Слайд 6</vt:lpstr>
      <vt:lpstr>Слайд 7</vt:lpstr>
      <vt:lpstr>Слайд 8</vt:lpstr>
      <vt:lpstr>Шимановск.   Улица комсомольская</vt:lpstr>
      <vt:lpstr>Улица орджоникидзе</vt:lpstr>
      <vt:lpstr>Слайд 11</vt:lpstr>
      <vt:lpstr>Улица орджоникидзе</vt:lpstr>
      <vt:lpstr>Улица первомайская</vt:lpstr>
      <vt:lpstr>Улица орджоникидзе</vt:lpstr>
      <vt:lpstr>Микрорайон 1 «сказочный городок»</vt:lpstr>
      <vt:lpstr>Улица орджоникидзе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город» 1910 – 2010 Шимановску – 100 лет</dc:title>
  <dc:creator>Таня</dc:creator>
  <cp:lastModifiedBy>Таня</cp:lastModifiedBy>
  <cp:revision>11</cp:revision>
  <dcterms:created xsi:type="dcterms:W3CDTF">2014-04-02T10:02:01Z</dcterms:created>
  <dcterms:modified xsi:type="dcterms:W3CDTF">2014-04-13T06:02:29Z</dcterms:modified>
</cp:coreProperties>
</file>