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6" r:id="rId10"/>
    <p:sldId id="265" r:id="rId11"/>
    <p:sldId id="269" r:id="rId12"/>
    <p:sldId id="277" r:id="rId13"/>
    <p:sldId id="271" r:id="rId14"/>
    <p:sldId id="280" r:id="rId15"/>
    <p:sldId id="281" r:id="rId16"/>
    <p:sldId id="282" r:id="rId17"/>
    <p:sldId id="283" r:id="rId18"/>
    <p:sldId id="278" r:id="rId19"/>
    <p:sldId id="272" r:id="rId20"/>
    <p:sldId id="274" r:id="rId21"/>
    <p:sldId id="276" r:id="rId22"/>
    <p:sldId id="279" r:id="rId23"/>
    <p:sldId id="273" r:id="rId24"/>
    <p:sldId id="270" r:id="rId25"/>
    <p:sldId id="268" r:id="rId26"/>
    <p:sldId id="267" r:id="rId27"/>
    <p:sldId id="26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85E67-674A-4A91-BFC0-8E5C2DEAABFD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2D6D-07C2-4003-A011-5D844EEC5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8 г. Шимановск»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7858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Первые шаги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Таня\Desktop\Фото-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357718" cy="3913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42926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Составила Кистень Т. А.</a:t>
            </a:r>
          </a:p>
          <a:p>
            <a:r>
              <a:rPr lang="ru-RU" dirty="0" smtClean="0"/>
              <a:t>                      воспитатель высшей</a:t>
            </a:r>
          </a:p>
          <a:p>
            <a:r>
              <a:rPr lang="ru-RU" dirty="0" smtClean="0"/>
              <a:t>                      квалификационной категории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Фото-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729054" cy="4972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7148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Давай, тебе помогу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Фото-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4000528" cy="53340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28572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Вместе играть интересней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Images\Фото-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3752701" cy="5002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00042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Сенсорное развитие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аня\Desktop\Фото-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751662" cy="5002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Сейчас я маме помогу!</a:t>
            </a:r>
          </a:p>
          <a:p>
            <a:pPr algn="ctr"/>
            <a:r>
              <a:rPr lang="ru-RU" sz="3600" dirty="0" smtClean="0"/>
              <a:t>Постираю и сложу.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Глазки закрываю, </a:t>
            </a:r>
            <a:endParaRPr lang="ru-RU" dirty="0"/>
          </a:p>
        </p:txBody>
      </p:sp>
      <p:pic>
        <p:nvPicPr>
          <p:cNvPr id="4" name="Содержимое 3" descr="Фото-0003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857652" cy="5143536"/>
          </a:xfrm>
        </p:spPr>
      </p:pic>
      <p:pic>
        <p:nvPicPr>
          <p:cNvPr id="5" name="Рисунок 4" descr="Фото-0004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3929090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Крепко засыпаю</a:t>
            </a:r>
            <a:endParaRPr lang="ru-RU" dirty="0"/>
          </a:p>
        </p:txBody>
      </p:sp>
      <p:pic>
        <p:nvPicPr>
          <p:cNvPr id="4" name="Содержимое 3" descr="Фото-0005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3750495" cy="5000660"/>
          </a:xfrm>
        </p:spPr>
      </p:pic>
      <p:pic>
        <p:nvPicPr>
          <p:cNvPr id="5" name="Рисунок 4" descr="Фото-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3714776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Баю-Бай</a:t>
            </a:r>
            <a:endParaRPr lang="ru-RU" dirty="0"/>
          </a:p>
        </p:txBody>
      </p:sp>
      <p:pic>
        <p:nvPicPr>
          <p:cNvPr id="4" name="Содержимое 3" descr="Фото-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714776" cy="4953035"/>
          </a:xfrm>
        </p:spPr>
      </p:pic>
      <p:pic>
        <p:nvPicPr>
          <p:cNvPr id="6" name="Рисунок 5" descr="Фото-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696917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сняться нам сладкие сны</a:t>
            </a:r>
            <a:endParaRPr lang="ru-RU" dirty="0"/>
          </a:p>
        </p:txBody>
      </p:sp>
      <p:pic>
        <p:nvPicPr>
          <p:cNvPr id="5" name="Рисунок 4" descr="Фото-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2132" y="1571612"/>
            <a:ext cx="3321867" cy="4500594"/>
          </a:xfrm>
          <a:prstGeom prst="rect">
            <a:avLst/>
          </a:prstGeom>
        </p:spPr>
      </p:pic>
      <p:pic>
        <p:nvPicPr>
          <p:cNvPr id="6" name="Рисунок 5" descr="Фото-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3268289" cy="4500594"/>
          </a:xfrm>
          <a:prstGeom prst="rect">
            <a:avLst/>
          </a:prstGeom>
        </p:spPr>
      </p:pic>
      <p:pic>
        <p:nvPicPr>
          <p:cNvPr id="4" name="Содержимое 3" descr="Фото-00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4612" y="1571612"/>
            <a:ext cx="3323034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Images\Фото-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14554"/>
            <a:ext cx="3394472" cy="4454525"/>
          </a:xfrm>
          <a:prstGeom prst="rect">
            <a:avLst/>
          </a:prstGeom>
          <a:noFill/>
        </p:spPr>
      </p:pic>
      <p:pic>
        <p:nvPicPr>
          <p:cNvPr id="4" name="Picture 2" descr="C:\Users\Таня\Desktop\Images\Фото-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Наши работы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521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Вышла курочка с цыплятами гулять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571612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Угощенья для лисенка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Images\Фото-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7"/>
            <a:ext cx="3394472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Конкурс: «Все дело в шляпе»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Спасибо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за участие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      родителям!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578645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Дуров Миша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6215082"/>
            <a:ext cx="557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Мама: Евстифеева Любовь Анатольевна 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4286256"/>
            <a:ext cx="428628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Клюйкова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Софья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Мама: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Анжелика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Михайловна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ото-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394472" cy="4525963"/>
          </a:xfrm>
          <a:prstGeom prst="rect">
            <a:avLst/>
          </a:prstGeom>
          <a:noFill/>
        </p:spPr>
      </p:pic>
      <p:pic>
        <p:nvPicPr>
          <p:cNvPr id="5" name="Picture 2" descr="C:\Users\Таня\Desktop\Фото-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394472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571668" y="500042"/>
            <a:ext cx="1028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                     Как самостоятельно одеться?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Images\Фото-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000528" cy="54259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578645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Городилова Даша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3116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Бусинка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621508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Мама:  Елена Сергеевна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фото\Работы №2 мл.-14г\Фото-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1071546"/>
            <a:ext cx="3643338" cy="48577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1429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Дружная семейка мухоморов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600076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Горяева Никиты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6396335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Папа: Александр Викторович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Мухоморы</a:t>
            </a:r>
            <a:endParaRPr lang="ru-RU" dirty="0"/>
          </a:p>
        </p:txBody>
      </p:sp>
      <p:pic>
        <p:nvPicPr>
          <p:cNvPr id="4" name="Содержимое 3" descr="Фото-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3767072" cy="452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198" y="1857364"/>
            <a:ext cx="328614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Закомаренко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Лиза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Кристина Валерьевна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15074" y="5286388"/>
            <a:ext cx="328614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Ерхунова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Екатерина Валерьевна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14346" y="1857364"/>
            <a:ext cx="271464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Городилова Даша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Елена Сергеевна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14346" y="5214950"/>
            <a:ext cx="307183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Люлькова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Настя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Наталья Анатольевна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я\Desktop\Images\Фото-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3107553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285980" y="428604"/>
            <a:ext cx="104299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         Благодарим </a:t>
            </a:r>
            <a:r>
              <a:rPr lang="ru-RU" sz="4400" b="1" dirty="0" smtClean="0">
                <a:solidFill>
                  <a:srgbClr val="C00000"/>
                </a:solidFill>
              </a:rPr>
              <a:t>детей и родителей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Чирва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Кирилла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Мама: Наталья Олеговна,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Мудрик </a:t>
            </a:r>
            <a:r>
              <a:rPr lang="ru-RU" sz="2800" b="1" dirty="0" err="1" smtClean="0">
                <a:solidFill>
                  <a:srgbClr val="002060"/>
                </a:solidFill>
              </a:rPr>
              <a:t>Назар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Мама: Анастасия Михайловна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Осипов Семен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Мама: Валентина Юрьевна,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Лопатин Кирилл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Мама: Екатерина Евгеньевна,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Клюйкова</a:t>
            </a:r>
            <a:r>
              <a:rPr lang="ru-RU" sz="2800" b="1" dirty="0" smtClean="0">
                <a:solidFill>
                  <a:srgbClr val="002060"/>
                </a:solidFill>
              </a:rPr>
              <a:t> Софья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Мама: </a:t>
            </a:r>
            <a:r>
              <a:rPr lang="ru-RU" sz="2800" b="1" dirty="0" err="1" smtClean="0">
                <a:solidFill>
                  <a:srgbClr val="002060"/>
                </a:solidFill>
              </a:rPr>
              <a:t>Анжелика</a:t>
            </a:r>
            <a:r>
              <a:rPr lang="ru-RU" sz="2800" b="1" dirty="0" smtClean="0">
                <a:solidFill>
                  <a:srgbClr val="002060"/>
                </a:solidFill>
              </a:rPr>
              <a:t> Михайловна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86380" y="5786454"/>
            <a:ext cx="364333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Дуров Миша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Мама: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Любовь Анатольевна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ня\Desktop\Фото-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357430"/>
            <a:ext cx="4286280" cy="3683522"/>
          </a:xfrm>
          <a:prstGeom prst="rect">
            <a:avLst/>
          </a:prstGeom>
          <a:noFill/>
        </p:spPr>
      </p:pic>
      <p:pic>
        <p:nvPicPr>
          <p:cNvPr id="7" name="Picture 3" descr="C:\Users\Таня\Desktop\Фото-00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357429"/>
            <a:ext cx="3714776" cy="36964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2918"/>
            <a:ext cx="9786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Рядом нет ни мамы ни папы,</a:t>
            </a:r>
          </a:p>
          <a:p>
            <a:r>
              <a:rPr lang="ru-RU" sz="3200" dirty="0" smtClean="0"/>
              <a:t>                                            ни бабушки ни дедушки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Фото-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643338" cy="4525963"/>
          </a:xfrm>
          <a:prstGeom prst="rect">
            <a:avLst/>
          </a:prstGeom>
          <a:noFill/>
        </p:spPr>
      </p:pic>
      <p:pic>
        <p:nvPicPr>
          <p:cNvPr id="3075" name="Picture 3" descr="C:\Users\Таня\Desktop\Фото-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643338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Через 2 месяца все у нас стало получаться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Фото-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214974" cy="52387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28572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Мы занимаемся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Фото-0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394472" cy="4525963"/>
          </a:xfrm>
          <a:prstGeom prst="rect">
            <a:avLst/>
          </a:prstGeom>
          <a:noFill/>
        </p:spPr>
      </p:pic>
      <p:pic>
        <p:nvPicPr>
          <p:cNvPr id="4" name="Picture 2" descr="C:\Users\Таня\Desktop\Фото-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3429024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Расскажу - </a:t>
            </a:r>
            <a:r>
              <a:rPr lang="ru-RU" sz="3600" dirty="0" err="1" smtClean="0"/>
              <a:t>ка</a:t>
            </a:r>
            <a:r>
              <a:rPr lang="ru-RU" sz="3600" dirty="0" smtClean="0"/>
              <a:t>  я вам сказочку про Репку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ото-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3965976" cy="52879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57148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Слушайте, внимательно!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ото-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3394472" cy="4525963"/>
          </a:xfrm>
          <a:prstGeom prst="rect">
            <a:avLst/>
          </a:prstGeom>
          <a:noFill/>
        </p:spPr>
      </p:pic>
      <p:pic>
        <p:nvPicPr>
          <p:cNvPr id="4" name="Picture 2" descr="C:\Users\Таня\Desktop\Фото-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64291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Любим в дочки-матери играть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Фото-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429024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 на машинах ездить</a:t>
            </a:r>
            <a:endParaRPr lang="ru-RU" sz="3600" dirty="0"/>
          </a:p>
        </p:txBody>
      </p:sp>
      <p:pic>
        <p:nvPicPr>
          <p:cNvPr id="5" name="Picture 2" descr="C:\Users\Таня\Desktop\Фото-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242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Муниципальное автономное дошкольное образовательное учреждение «Детский сад № 8 г. Шимановск»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Глазки закрываю, </vt:lpstr>
      <vt:lpstr>Крепко засыпаю</vt:lpstr>
      <vt:lpstr>Баю-Бай</vt:lpstr>
      <vt:lpstr>И сняться нам сладкие сны</vt:lpstr>
      <vt:lpstr>Слайд 18</vt:lpstr>
      <vt:lpstr>Слайд 19</vt:lpstr>
      <vt:lpstr>Слайд 20</vt:lpstr>
      <vt:lpstr>Слайд 21</vt:lpstr>
      <vt:lpstr>Мухоморы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8 г. Шимановск»</dc:title>
  <dc:creator>Таня</dc:creator>
  <cp:lastModifiedBy>Таня</cp:lastModifiedBy>
  <cp:revision>14</cp:revision>
  <dcterms:created xsi:type="dcterms:W3CDTF">2014-11-01T23:14:53Z</dcterms:created>
  <dcterms:modified xsi:type="dcterms:W3CDTF">2014-11-08T06:02:50Z</dcterms:modified>
</cp:coreProperties>
</file>