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971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«Детский сад № 8  г. Шимановска»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398" y="5572140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Подготовила:   воспитатель высшей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квалификационной категории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      Кистень Татьяна Александровна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. Тонируем лист белой бумаги.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214710" cy="42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2. Пока лист высыхает, делаем стружку из цветных карандашей.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3. Обводим и вырезаем шаблоны ствола и кроны дерева.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4. Приклеиваем березу к высохшему и </a:t>
            </a:r>
            <a:r>
              <a:rPr lang="ru-RU" dirty="0" err="1" smtClean="0"/>
              <a:t>затонированному</a:t>
            </a:r>
            <a:r>
              <a:rPr lang="ru-RU" dirty="0" smtClean="0"/>
              <a:t> листу бумаги.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92909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5. Украшаем крону дерева стружкой из карандашей.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3357586" cy="37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6. Посыпаем крошкой от карандашей под березой траву.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7. Рисуем у березки черные точки.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8. Любуемся нашим произведением.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5005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Тема: «Русская красавица – березка»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01080" cy="5054617"/>
          </a:xfrm>
        </p:spPr>
        <p:txBody>
          <a:bodyPr>
            <a:normAutofit fontScale="32500" lnSpcReduction="20000"/>
          </a:bodyPr>
          <a:lstStyle/>
          <a:p>
            <a:r>
              <a:rPr lang="ru-RU" sz="9800" dirty="0" smtClean="0"/>
              <a:t>Программное содержание: </a:t>
            </a:r>
            <a:r>
              <a:rPr lang="ru-RU" sz="9800" dirty="0" smtClean="0"/>
              <a:t> </a:t>
            </a:r>
            <a:r>
              <a:rPr lang="ru-RU" sz="6200" dirty="0" smtClean="0"/>
              <a:t>продолжать </a:t>
            </a:r>
            <a:r>
              <a:rPr lang="ru-RU" sz="6200" dirty="0" smtClean="0"/>
              <a:t>формировать интерес детей к родной природе; обобщать знания о берёзке; расширять представления детей об образе берёзы в поэзии, музыке, произведениях изобразительного искусства; воспитывать любовь к русской </a:t>
            </a:r>
            <a:r>
              <a:rPr lang="ru-RU" sz="6200" dirty="0" smtClean="0"/>
              <a:t>берёзке.</a:t>
            </a:r>
          </a:p>
          <a:p>
            <a:endParaRPr lang="ru-RU" sz="6200" dirty="0" smtClean="0"/>
          </a:p>
          <a:p>
            <a:r>
              <a:rPr lang="ru-RU" sz="8600" dirty="0" smtClean="0"/>
              <a:t>Материал </a:t>
            </a:r>
            <a:r>
              <a:rPr lang="ru-RU" sz="8600" dirty="0" smtClean="0"/>
              <a:t>к занятию:</a:t>
            </a:r>
          </a:p>
          <a:p>
            <a:r>
              <a:rPr lang="ru-RU" sz="6200" dirty="0" smtClean="0"/>
              <a:t> </a:t>
            </a:r>
            <a:r>
              <a:rPr lang="ru-RU" sz="6200" dirty="0" smtClean="0"/>
              <a:t>Иллюстрация </a:t>
            </a:r>
            <a:r>
              <a:rPr lang="ru-RU" sz="6200" dirty="0" smtClean="0"/>
              <a:t>с изображением берёзы.</a:t>
            </a:r>
          </a:p>
          <a:p>
            <a:r>
              <a:rPr lang="ru-RU" sz="6200" dirty="0" smtClean="0"/>
              <a:t> </a:t>
            </a:r>
          </a:p>
          <a:p>
            <a:r>
              <a:rPr lang="ru-RU" sz="6200" dirty="0" smtClean="0"/>
              <a:t>Магнитофон с аудиозаписью песни «Во поле берёзка стояла» (русская народная песня), «Времена года» П.И. Чайковского.</a:t>
            </a:r>
          </a:p>
          <a:p>
            <a:r>
              <a:rPr lang="ru-RU" sz="6200" dirty="0" smtClean="0"/>
              <a:t> </a:t>
            </a:r>
          </a:p>
          <a:p>
            <a:r>
              <a:rPr lang="ru-RU" sz="6200" dirty="0" smtClean="0"/>
              <a:t>Репродукции картин И. Левитана «Весна. Большая вода», «Золотая осень», К.Юнона «Мартовское солнце». И. Грабаря «Февральская Лазурь», И. Шишкин «Лесная глушь</a:t>
            </a:r>
            <a:r>
              <a:rPr lang="ru-RU" sz="6200" dirty="0" smtClean="0"/>
              <a:t>».</a:t>
            </a:r>
            <a:r>
              <a:rPr lang="ru-RU" sz="6200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000" dirty="0" smtClean="0"/>
              <a:t> </a:t>
            </a:r>
            <a:endParaRPr lang="ru-RU" sz="7000" dirty="0" smtClean="0"/>
          </a:p>
          <a:p>
            <a:pPr algn="ctr">
              <a:buNone/>
            </a:pPr>
            <a:r>
              <a:rPr lang="ru-RU" sz="7000" dirty="0" smtClean="0"/>
              <a:t> </a:t>
            </a:r>
            <a:r>
              <a:rPr lang="ru-RU" sz="7000" dirty="0" smtClean="0"/>
              <a:t> </a:t>
            </a:r>
            <a:r>
              <a:rPr lang="ru-RU" sz="12800" dirty="0" smtClean="0"/>
              <a:t>Ход </a:t>
            </a:r>
            <a:r>
              <a:rPr lang="ru-RU" sz="12800" dirty="0" smtClean="0"/>
              <a:t>занятия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1200" dirty="0" smtClean="0"/>
              <a:t>        Загадка:</a:t>
            </a:r>
          </a:p>
          <a:p>
            <a:pPr>
              <a:buNone/>
            </a:pPr>
            <a:r>
              <a:rPr lang="ru-RU" sz="12800" dirty="0" smtClean="0"/>
              <a:t> </a:t>
            </a:r>
            <a:r>
              <a:rPr lang="ru-RU" sz="12800" dirty="0" smtClean="0"/>
              <a:t>     </a:t>
            </a:r>
            <a:r>
              <a:rPr lang="ru-RU" sz="8000" dirty="0" smtClean="0"/>
              <a:t>Стоит </a:t>
            </a:r>
            <a:r>
              <a:rPr lang="ru-RU" sz="8000" dirty="0" smtClean="0"/>
              <a:t>Аленка, платок зелёный</a:t>
            </a:r>
            <a:r>
              <a:rPr lang="ru-RU" sz="8000" dirty="0" smtClean="0"/>
              <a:t>,</a:t>
            </a:r>
          </a:p>
          <a:p>
            <a:pPr>
              <a:buNone/>
            </a:pPr>
            <a:r>
              <a:rPr lang="ru-RU" sz="8000" dirty="0" smtClean="0"/>
              <a:t>         Тонкий </a:t>
            </a:r>
            <a:r>
              <a:rPr lang="ru-RU" sz="8000" dirty="0" smtClean="0"/>
              <a:t>стан, белый сарафан</a:t>
            </a:r>
            <a:r>
              <a:rPr lang="ru-RU" sz="8000" dirty="0" smtClean="0"/>
              <a:t>.     </a:t>
            </a:r>
            <a:r>
              <a:rPr lang="ru-RU" sz="8000" dirty="0" smtClean="0"/>
              <a:t>(Берёза</a:t>
            </a:r>
            <a:r>
              <a:rPr lang="ru-RU" sz="8000" dirty="0" smtClean="0"/>
              <a:t>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  <a:r>
              <a:rPr lang="ru-RU" sz="8000" dirty="0" smtClean="0"/>
              <a:t>Воспитатель </a:t>
            </a:r>
            <a:r>
              <a:rPr lang="ru-RU" sz="8000" dirty="0" smtClean="0"/>
              <a:t>предлагает рассмотреть иллюстрацию с изображением берёзы.</a:t>
            </a:r>
          </a:p>
          <a:p>
            <a:r>
              <a:rPr lang="ru-RU" sz="8000" dirty="0" smtClean="0"/>
              <a:t> </a:t>
            </a:r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 smtClean="0"/>
          </a:p>
          <a:p>
            <a:r>
              <a:rPr lang="ru-RU" sz="8000" dirty="0" smtClean="0"/>
              <a:t>- </a:t>
            </a:r>
            <a:r>
              <a:rPr lang="ru-RU" sz="8000" dirty="0" smtClean="0"/>
              <a:t>Как в любое время года мы можем узнать берёзу? (Белый ствол только у берёзы.)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6200" dirty="0" smtClean="0"/>
              <a:t> </a:t>
            </a:r>
          </a:p>
          <a:p>
            <a:endParaRPr lang="ru-RU" dirty="0"/>
          </a:p>
        </p:txBody>
      </p:sp>
      <p:pic>
        <p:nvPicPr>
          <p:cNvPr id="8" name="Рисунок 7" descr="C:\Users\Таня\Desktop\143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3119448" cy="21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r>
              <a:rPr lang="ru-RU" sz="7200" dirty="0" smtClean="0"/>
              <a:t>- Как в народе называют берёзку? (Русская, белоствольная, кудрявая, нарядная, золотая, ненаглядная.)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- Какие у берёзки бывают листочки? (Зелёные, изумрудные, клейкие, золотые.)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Из </a:t>
            </a:r>
            <a:r>
              <a:rPr lang="ru-RU" sz="7200" dirty="0" smtClean="0"/>
              <a:t>всех деревьев русского леса всех милее наша берёзка. Хороши и чисты берёзовые светлые рощи. Белые стволы покрыты тонкой берестой. Есть в русской природе особенный день, когда на берёзах начинает распускаться молодая листва. Войдёшь в лес и радостно ахнешь: зелёной нежной дымкой покрылись лесные опушки. Какая красота! Какое блаженство!</a:t>
            </a:r>
          </a:p>
          <a:p>
            <a:endParaRPr lang="ru-RU" sz="7200" dirty="0" smtClean="0"/>
          </a:p>
          <a:p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- </a:t>
            </a:r>
            <a:r>
              <a:rPr lang="ru-RU" sz="6400" dirty="0" smtClean="0"/>
              <a:t> </a:t>
            </a:r>
          </a:p>
          <a:p>
            <a:endParaRPr lang="ru-RU" sz="6400" dirty="0" smtClean="0"/>
          </a:p>
          <a:p>
            <a:endParaRPr lang="ru-RU" dirty="0"/>
          </a:p>
        </p:txBody>
      </p:sp>
      <p:pic>
        <p:nvPicPr>
          <p:cNvPr id="4" name="Рисунок 3" descr="C:\Users\Таня\Desktop\80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46434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500" dirty="0" smtClean="0"/>
              <a:t>- </a:t>
            </a:r>
            <a:r>
              <a:rPr lang="ru-RU" sz="4500" dirty="0" smtClean="0"/>
              <a:t>С кем на Руси сравнивали красавицу - берёзу? (С девушкой, у которой тонкая, гибкая талия, с невестой.)</a:t>
            </a:r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r>
              <a:rPr lang="ru-RU" sz="5500" dirty="0" smtClean="0"/>
              <a:t> </a:t>
            </a:r>
            <a:endParaRPr lang="ru-RU" sz="5500" dirty="0" smtClean="0"/>
          </a:p>
          <a:p>
            <a:endParaRPr lang="ru-RU" sz="5500" dirty="0" smtClean="0"/>
          </a:p>
        </p:txBody>
      </p:sp>
      <p:pic>
        <p:nvPicPr>
          <p:cNvPr id="4" name="Рисунок 3" descr="C:\Users\Таня\Desktop\129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151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smtClean="0"/>
              <a:t>В июне месяце на Руси справляли праздник «Русской берёзки». Утром яркая красочная толпа направлялась к берёзовой роще. Девушки выбирали одну из берёзок и украшали её, привязывали к ветвям цветные лоскутки, ленточки, подвешивали пряники, конфеты. Вокруг водили хороводы, плясали, заводили игры.</a:t>
            </a:r>
          </a:p>
          <a:p>
            <a:endParaRPr lang="ru-RU" dirty="0"/>
          </a:p>
        </p:txBody>
      </p:sp>
      <p:pic>
        <p:nvPicPr>
          <p:cNvPr id="4" name="Рисунок 3" descr="C:\Users\Таня\Desktop\i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42926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О белоствольной красавице сложено немало стихов и песен.</a:t>
            </a:r>
          </a:p>
          <a:p>
            <a:r>
              <a:rPr lang="ru-RU" sz="2400" dirty="0" smtClean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endParaRPr lang="ru-RU" sz="3800" dirty="0" smtClean="0"/>
          </a:p>
          <a:p>
            <a:endParaRPr lang="ru-RU" sz="3800" dirty="0" smtClean="0"/>
          </a:p>
          <a:p>
            <a:r>
              <a:rPr lang="ru-RU" sz="3800" dirty="0" smtClean="0"/>
              <a:t>- </a:t>
            </a:r>
            <a:r>
              <a:rPr lang="ru-RU" sz="3800" dirty="0" smtClean="0"/>
              <a:t>Многие талантливые художники - пейзажисты запечатлели берёзу на своих картинах. По-своему хороша она в разные времена года!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Предлагаю детям рассмотреть репродукции картин и рассказать о них.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- На картинах художников берёзки прямые, стройные, белоствольные.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- Наша красавица - берёзка умеет предсказывать погоду. Послушайте приметы: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Если из березы весной течет много сока - к дождливому лету.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Если осенью листья берёзы начнут желтеть с верхушки - весна будет ранняя.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Берёза перед ольхой лист распустит - лето будет сухое, ольха перед берёзой - мокрое.</a:t>
            </a:r>
          </a:p>
          <a:p>
            <a:r>
              <a:rPr lang="ru-RU" sz="3800" dirty="0" smtClean="0"/>
              <a:t> </a:t>
            </a:r>
          </a:p>
          <a:p>
            <a:r>
              <a:rPr lang="ru-RU" sz="3800" dirty="0" smtClean="0"/>
              <a:t>Под русские народные мелодии выполняется коллективная аппликация «Берёзка».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: развитие художественно-творческих умений и навыков у детей.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закрепить знания детей в</a:t>
            </a:r>
          </a:p>
          <a:p>
            <a:r>
              <a:rPr lang="ru-RU" dirty="0" smtClean="0"/>
              <a:t>- развивать мелкую моторику рук</a:t>
            </a:r>
          </a:p>
          <a:p>
            <a:r>
              <a:rPr lang="ru-RU" dirty="0" smtClean="0"/>
              <a:t>- воспитать любовь к природе родного края.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 белый картон, шаблоны (крона и ствол дерева), простой карандаш, ножницы, желтая и белая бумага, точилка, цветные карандаши(желтый, красный, оранжевый), клей, гуашь, губка.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Ход </a:t>
            </a:r>
            <a:r>
              <a:rPr lang="ru-RU" b="1" dirty="0" smtClean="0"/>
              <a:t>работы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359</Words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дошкольное образовательное учреждение «Детский сад № 8  г. Шимановска»</vt:lpstr>
      <vt:lpstr>Тема: «Русская красавица – березка»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8  г. Шимановска»</dc:title>
  <dc:creator>Таня</dc:creator>
  <cp:lastModifiedBy>Таня</cp:lastModifiedBy>
  <cp:revision>5</cp:revision>
  <dcterms:created xsi:type="dcterms:W3CDTF">2014-10-19T04:28:30Z</dcterms:created>
  <dcterms:modified xsi:type="dcterms:W3CDTF">2014-10-19T05:16:16Z</dcterms:modified>
</cp:coreProperties>
</file>