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CFF3-9414-4E73-8FB0-F52E8B7E086C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4A5E-1FEE-438C-A5E4-D03E12F73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CFF3-9414-4E73-8FB0-F52E8B7E086C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4A5E-1FEE-438C-A5E4-D03E12F73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CFF3-9414-4E73-8FB0-F52E8B7E086C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4A5E-1FEE-438C-A5E4-D03E12F73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CFF3-9414-4E73-8FB0-F52E8B7E086C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4A5E-1FEE-438C-A5E4-D03E12F73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CFF3-9414-4E73-8FB0-F52E8B7E086C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4A5E-1FEE-438C-A5E4-D03E12F73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CFF3-9414-4E73-8FB0-F52E8B7E086C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4A5E-1FEE-438C-A5E4-D03E12F73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CFF3-9414-4E73-8FB0-F52E8B7E086C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4A5E-1FEE-438C-A5E4-D03E12F73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CFF3-9414-4E73-8FB0-F52E8B7E086C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4A5E-1FEE-438C-A5E4-D03E12F73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CFF3-9414-4E73-8FB0-F52E8B7E086C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4A5E-1FEE-438C-A5E4-D03E12F73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CFF3-9414-4E73-8FB0-F52E8B7E086C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4A5E-1FEE-438C-A5E4-D03E12F73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CFF3-9414-4E73-8FB0-F52E8B7E086C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4A5E-1FEE-438C-A5E4-D03E12F73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21001">
              <a:srgbClr val="FFFF00"/>
            </a:gs>
            <a:gs pos="35001">
              <a:srgbClr val="00B0F0"/>
            </a:gs>
            <a:gs pos="52000">
              <a:srgbClr val="00B0F0"/>
            </a:gs>
            <a:gs pos="73000">
              <a:srgbClr val="00B050"/>
            </a:gs>
            <a:gs pos="88000">
              <a:srgbClr val="FFFF00"/>
            </a:gs>
            <a:gs pos="100000">
              <a:srgbClr val="FF000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ECFF3-9414-4E73-8FB0-F52E8B7E086C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C4A5E-1FEE-438C-A5E4-D03E12F737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7772400" cy="1470025"/>
          </a:xfrm>
        </p:spPr>
        <p:txBody>
          <a:bodyPr/>
          <a:lstStyle/>
          <a:p>
            <a:r>
              <a:rPr lang="ru-RU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Группа  №3  </a:t>
            </a:r>
            <a:br>
              <a:rPr lang="ru-RU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«Дружная  семейка»</a:t>
            </a:r>
            <a:endParaRPr lang="ru-RU" i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3643314"/>
            <a:ext cx="3343276" cy="1752600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7030A0"/>
                </a:solidFill>
              </a:rPr>
              <a:t>Подготовила:</a:t>
            </a:r>
          </a:p>
          <a:p>
            <a:pPr algn="l"/>
            <a:r>
              <a:rPr lang="ru-RU" sz="2000" b="1" i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7030A0"/>
                </a:solidFill>
              </a:rPr>
              <a:t>Воспитатель  1-ой  квалификационной  категории  Щаврук  С.Г</a:t>
            </a:r>
            <a:r>
              <a:rPr lang="ru-RU" sz="2000" i="1" dirty="0" smtClean="0">
                <a:ln>
                  <a:solidFill>
                    <a:srgbClr val="00B0F0"/>
                  </a:solidFill>
                </a:ln>
              </a:rPr>
              <a:t>.</a:t>
            </a:r>
            <a:endParaRPr lang="ru-RU" sz="2000" i="1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058" y="628652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2013  год.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42852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7030A0"/>
                </a:solidFill>
              </a:rPr>
              <a:t>МДОБУ  «Детский  сад  №8  </a:t>
            </a:r>
            <a:r>
              <a:rPr lang="ru-RU" sz="1600" i="1" dirty="0" err="1" smtClean="0">
                <a:solidFill>
                  <a:srgbClr val="7030A0"/>
                </a:solidFill>
              </a:rPr>
              <a:t>общеразвивающего</a:t>
            </a:r>
            <a:r>
              <a:rPr lang="ru-RU" sz="1600" i="1" dirty="0" smtClean="0">
                <a:solidFill>
                  <a:srgbClr val="7030A0"/>
                </a:solidFill>
              </a:rPr>
              <a:t>  вида  с  приоритетным  осуществлением     познавательно-речевого  развития  детей  города  Шимановска»</a:t>
            </a:r>
            <a:endParaRPr lang="ru-RU" sz="16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88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142984"/>
            <a:ext cx="3008313" cy="4691063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Наш любимый детский сад  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Наш любимый детский сад!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Он всегда нам очень рад!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Утром весело встречает,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Всех на завтрак приглашает,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На прогулку нас ведёт,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И танцует, и поёт...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А без нас грустит, скучает,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Про игрушки забывает.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Даже ночью – спит и ждёт: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Может, кто-нибудь придёт...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Ну, конечно, мы его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Не оставим одного –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Лишь немного отдохнём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И опять к нему пойдём...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И нам снова будет рад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Наш любимый детский сад!</a:t>
            </a:r>
          </a:p>
          <a:p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(Е. </a:t>
            </a:r>
            <a:r>
              <a:rPr lang="ru-RU" i="1" spc="150" dirty="0" err="1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Груданов</a:t>
            </a:r>
            <a:r>
              <a:rPr lang="ru-RU" i="1" spc="15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)</a:t>
            </a:r>
            <a:endParaRPr lang="ru-RU" i="1" spc="15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endParaRPr lang="ru-RU" spc="15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«Дружная семейка»</a:t>
            </a:r>
            <a:endParaRPr lang="ru-RU" i="1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DSC088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785926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SC088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28596" y="1071546"/>
            <a:ext cx="3008313" cy="3851288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16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</a:t>
            </a:r>
            <a:r>
              <a:rPr lang="ru-RU" sz="1600" i="1" spc="15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Второй </a:t>
            </a:r>
            <a:r>
              <a:rPr lang="ru-RU" sz="1600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ваш дом  </a:t>
            </a:r>
          </a:p>
          <a:p>
            <a:r>
              <a:rPr lang="ru-RU" sz="1600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 </a:t>
            </a:r>
          </a:p>
          <a:p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Детки в садике живут,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Здесь играют и поют,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Здесь друзей себе находят,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На прогулку с ними ходят.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Вместе спорят и мечтают,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Незаметно подрастают.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Детский сад — второй ваш дом,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Как тепло, уютно в нем!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Вы его любите, дети,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Самый добрый дом на свете!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(Г. </a:t>
            </a:r>
            <a:r>
              <a:rPr lang="ru-RU" i="1" spc="150" dirty="0" err="1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Шалаева</a:t>
            </a: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)</a:t>
            </a:r>
          </a:p>
          <a:p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 </a:t>
            </a:r>
          </a:p>
          <a:p>
            <a:endParaRPr lang="ru-RU" spc="15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857232"/>
            <a:ext cx="3008313" cy="43499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</a:t>
            </a:r>
            <a:r>
              <a:rPr lang="ru-RU" b="0" i="1" spc="15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Детский  сад.</a:t>
            </a:r>
            <a:endParaRPr lang="ru-RU" b="0" i="1" spc="15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7" name="Содержимое 6" descr="DSC087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1285860"/>
            <a:ext cx="5111750" cy="3833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i="1" spc="15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Детский </a:t>
            </a: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садик, детский сад!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Малыши туда спешат.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Посмотреть я в сад иду –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Что растёт в таком саду?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Может, груши, виноград?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Их всегда я видеть рад!..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– Что ты, дядя, не смеши! –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Говорят мне малыши.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И кричат вдесятером: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"Это мы в саду растём!"</a:t>
            </a:r>
          </a:p>
          <a:p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(Н. </a:t>
            </a:r>
            <a:r>
              <a:rPr lang="ru-RU" i="1" spc="15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Ярославцев)</a:t>
            </a:r>
            <a:endParaRPr lang="ru-RU" i="1" spc="15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endParaRPr lang="ru-RU" i="1" spc="15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09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857232"/>
            <a:ext cx="3008313" cy="4691063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1800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Почему так говорят?</a:t>
            </a: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endParaRPr lang="ru-RU" i="1" spc="150" dirty="0" smtClean="0">
              <a:ln w="11430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r>
              <a:rPr lang="ru-RU" i="1" spc="15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Детский </a:t>
            </a: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сад, детский сад…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Почему так говорят?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Мы ведь не осинки,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Мы ведь не рябинки.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Вовы, Клавы, </a:t>
            </a:r>
            <a:r>
              <a:rPr lang="ru-RU" i="1" spc="150" dirty="0" err="1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Мишеньки</a:t>
            </a: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-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Это же не вишенки!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Детский сад, детский сад…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Почему так говорят?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Мы ведь не листочки,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Мы ведь не цветочки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 err="1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Голубые</a:t>
            </a: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, аленькие-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Мы ребята маленькие!</a:t>
            </a:r>
          </a:p>
          <a:p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Детский сад, детский сад…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Почему так говорят?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Потому, что дружно в нем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Мы одной семьей растем!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Оттого и говорят: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— В этом доме детский сад!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В. </a:t>
            </a:r>
            <a:r>
              <a:rPr lang="ru-RU" i="1" spc="150" dirty="0" err="1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Товарков</a:t>
            </a:r>
            <a:endParaRPr lang="ru-RU" i="1" spc="15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endParaRPr lang="ru-RU" i="1" spc="15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Мой любимый детский сад!  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Вместе с солнцем просыпаюсь,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Я приходу утра рад.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Быстро-быстро собираюсь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Я в любимый детский сад!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Там и книжки, и игрушки,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Там любимые друзья,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Мои верные подружки,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Мне без них никак нельзя!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Воспитатель милый самый,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Помогает нам и учит.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Мне она почти как мама.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И детсад наш самый лучший!</a:t>
            </a:r>
          </a:p>
          <a:p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(И. Гурина)</a:t>
            </a:r>
          </a:p>
          <a:p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 </a:t>
            </a:r>
          </a:p>
          <a:p>
            <a:endParaRPr lang="ru-RU" spc="15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7" name="Содержимое 6" descr="DSC087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88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095879" y="2405187"/>
            <a:ext cx="2668073" cy="2001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714356"/>
            <a:ext cx="2828916" cy="5500726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Собралась девчушка в сад...  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Собралась девчушка в сад,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С мамой выбрала наряд –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Платье с желтой полосой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И оборкой кружевной,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Поясок с зеленой брошкой,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Туфли белые с застежкой.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Обе в зеркало глядят: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Очень нравится наряд.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Глазки сразу заблестели,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Щечки нежно покраснели,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Участился пульс у крошки,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Заспешили тут же ножки: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– Я готова в сад идти…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Время восемь – без пяти!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Мне опаздывать нельзя –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Ждут меня в саду друзья: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Оля, Лена и Андрей ...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Мама, в сад пошли скорей!</a:t>
            </a:r>
          </a:p>
          <a:p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(О. </a:t>
            </a:r>
            <a:r>
              <a:rPr lang="ru-RU" i="1" spc="150" dirty="0" err="1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Матыцина</a:t>
            </a: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)</a:t>
            </a:r>
          </a:p>
          <a:p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 </a:t>
            </a:r>
          </a:p>
          <a:p>
            <a:endParaRPr lang="ru-RU" i="1" spc="15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6" name="Рисунок 5" descr="DSC087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524246" y="3905250"/>
            <a:ext cx="2666987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87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429064" y="785722"/>
            <a:ext cx="2856940" cy="2142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87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142984"/>
            <a:ext cx="3008313" cy="4691063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Про себя и про ребят  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Солнце скрылось за домами,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Покидаем детский сад.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Я рассказываю маме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Про себя и про ребят.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Как мы хором песни пели,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Как играли в чехарду,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Что мы пили,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Что мы ели,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Что читали в детсаду.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Я рассказываю честно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И подробно обо всем.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Знаю, маме интересно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Знать о том,</a:t>
            </a:r>
            <a:b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Как мы живем.</a:t>
            </a:r>
          </a:p>
          <a:p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(Г. </a:t>
            </a:r>
            <a:r>
              <a:rPr lang="ru-RU" i="1" spc="150" dirty="0" err="1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Ладонщиков</a:t>
            </a:r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)</a:t>
            </a:r>
          </a:p>
          <a:p>
            <a:r>
              <a:rPr lang="ru-RU" i="1" spc="15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 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73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Группа  №3   «Дружная  семейка»</vt:lpstr>
      <vt:lpstr>Слайд 2</vt:lpstr>
      <vt:lpstr>«Дружная семейка»</vt:lpstr>
      <vt:lpstr>Слайд 4</vt:lpstr>
      <vt:lpstr>   Детский  сад.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«Дружная семейка»</dc:title>
  <dc:creator>Admin</dc:creator>
  <cp:lastModifiedBy>Admin</cp:lastModifiedBy>
  <cp:revision>8</cp:revision>
  <dcterms:created xsi:type="dcterms:W3CDTF">2013-04-10T09:52:50Z</dcterms:created>
  <dcterms:modified xsi:type="dcterms:W3CDTF">2013-04-10T11:11:12Z</dcterms:modified>
</cp:coreProperties>
</file>