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1" r:id="rId6"/>
    <p:sldId id="258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7999">
              <a:srgbClr val="00B0F0"/>
            </a:gs>
            <a:gs pos="36000">
              <a:srgbClr val="00FF00"/>
            </a:gs>
            <a:gs pos="61000">
              <a:srgbClr val="00B0F0"/>
            </a:gs>
            <a:gs pos="82001">
              <a:srgbClr val="00B0F0"/>
            </a:gs>
            <a:gs pos="100000">
              <a:srgbClr val="7030A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5E97-8682-47F2-8000-263A562D0678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8CCC-6208-433A-8171-281720F8D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785818"/>
          </a:xfrm>
        </p:spPr>
        <p:txBody>
          <a:bodyPr>
            <a:normAutofit/>
          </a:bodyPr>
          <a:lstStyle/>
          <a:p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 Дошкольное  Образовательное  Бюджетное  Учреждение  «Детский  сад  №8 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общеразвивающего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вида  с  приоритетным  осуществлением  познавательно – речевого  развития  детей  города  Шимановска».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85992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Экологический  кружок</a:t>
            </a:r>
          </a:p>
          <a:p>
            <a:r>
              <a:rPr lang="ru-RU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«Родничок».</a:t>
            </a:r>
            <a:endParaRPr lang="ru-RU" sz="40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21481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Щаврук  С.Г.,  воспитатель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1-ой  квалификационной  категории.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621508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  год.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85984" y="428604"/>
            <a:ext cx="4214842" cy="5079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Разработки.</a:t>
            </a:r>
          </a:p>
        </p:txBody>
      </p:sp>
      <p:pic>
        <p:nvPicPr>
          <p:cNvPr id="3" name="Picture 10" descr="DSCN0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3716338"/>
            <a:ext cx="1970087" cy="2627312"/>
          </a:xfrm>
          <a:prstGeom prst="rect">
            <a:avLst/>
          </a:prstGeom>
          <a:noFill/>
          <a:ln/>
        </p:spPr>
      </p:pic>
      <p:pic>
        <p:nvPicPr>
          <p:cNvPr id="4" name="Picture 11" descr="DSCN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1052513"/>
            <a:ext cx="1970087" cy="2627312"/>
          </a:xfrm>
          <a:prstGeom prst="rect">
            <a:avLst/>
          </a:prstGeom>
          <a:noFill/>
          <a:ln/>
        </p:spPr>
      </p:pic>
      <p:pic>
        <p:nvPicPr>
          <p:cNvPr id="5" name="Picture 12" descr="DSCN07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288" y="1052513"/>
            <a:ext cx="1970087" cy="2627312"/>
          </a:xfrm>
          <a:prstGeom prst="rect">
            <a:avLst/>
          </a:prstGeom>
          <a:noFill/>
          <a:ln/>
        </p:spPr>
      </p:pic>
      <p:sp>
        <p:nvSpPr>
          <p:cNvPr id="6" name="Rectangle 25"/>
          <p:cNvSpPr txBox="1">
            <a:spLocks noChangeArrowheads="1"/>
          </p:cNvSpPr>
          <p:nvPr/>
        </p:nvSpPr>
        <p:spPr>
          <a:xfrm>
            <a:off x="2786050" y="1285860"/>
            <a:ext cx="3429024" cy="2214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  Альбомы: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«Забавные  животные»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(иллюстрации </a:t>
            </a:r>
            <a:r>
              <a:rPr kumimoji="0" lang="ru-RU" sz="1400" b="1" i="1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животных);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«Экологический  букварь»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(загадки, игры  со  словом,  звуком,  логические  задачи).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«Угадай  из  какой  сказки?»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(звери,  птицы,   насекомые,  рыбы).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CN04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6418" y="1000108"/>
            <a:ext cx="4867271" cy="365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86050" y="5000636"/>
            <a:ext cx="3571900" cy="804862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Щаврук  Светлана  Георгиевна.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 1-ой  квалификационной  категории.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4286280" cy="714380"/>
          </a:xfrm>
        </p:spPr>
        <p:txBody>
          <a:bodyPr>
            <a:norm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 и  задачи.  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Цель: Уточнить,  закрепить,  обобщить  и  систематизировать  знания  дошкольников  об  объектах  и  явлениях  природы.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8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Задачи: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None/>
            </a:pP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 Учить  устанавливать  взаимосвязи  между  объектами,  явлениями  природы  и  средой. 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None/>
            </a:pP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 Развивать  представления  о  способах  приспособления  живых  существ  к  условиям  мест  обитания,  о  последовательной  смене  сезонов  и  об  изменениях  в  живой  и  неживой  природе.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None/>
            </a:pP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 Воспитывать  у  детей  эмоциональную  отзывчивость,  желание  активно  беречь  и  защищать природу.                 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405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1357298"/>
            <a:ext cx="385765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71472" y="571480"/>
            <a:ext cx="385765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16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142984"/>
            <a:ext cx="342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 и  методы  работы  разнообразны: беседы, наблюдения, игровые  и  обучающие  ситуации,  экспериментальная  деятельность.  Особое  внимание  обращаю  на  использование  игры.</a:t>
            </a:r>
          </a:p>
          <a:p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 же  включаю  в  работу  разнообразную  деятельность  с  литературными  произведениями: дети  их  слушают,  разыгрывают  сказки,  стихотворения, создают  к ним  упрощённые  иллюстрации.</a:t>
            </a:r>
            <a:endParaRPr lang="ru-RU" sz="16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 «Труд  осенью  в  селе».</a:t>
            </a:r>
            <a:b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Хороводная  игра  «Огородная».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RSCN053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42902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N052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350046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«Жизнь  деревьев  зимой».  </a:t>
            </a:r>
            <a:b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Наблюдение  за  елью.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DSCN0500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64"/>
            <a:ext cx="328614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N0499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67978"/>
            <a:ext cx="3552305" cy="294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 «Жизнь  растений  весной».</a:t>
            </a:r>
            <a:b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Наблюдение  за  одуванчиками.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DSC07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73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42988" y="3932238"/>
            <a:ext cx="4038600" cy="2189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Альбомы: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«Рыбки  аквариумов»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«Хохлома»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«Художники  детских  книг».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(Васнецов,  </a:t>
            </a:r>
            <a:r>
              <a:rPr kumimoji="0" lang="ru-RU" sz="1600" b="1" i="1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Рачёв</a:t>
            </a: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и  др.)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DSCN0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96975"/>
            <a:ext cx="3455987" cy="2592388"/>
          </a:xfrm>
          <a:prstGeom prst="rect">
            <a:avLst/>
          </a:prstGeom>
          <a:noFill/>
          <a:ln/>
        </p:spPr>
      </p:pic>
      <p:pic>
        <p:nvPicPr>
          <p:cNvPr id="7" name="Picture 10" descr="DSCN0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206500"/>
            <a:ext cx="3476625" cy="2608263"/>
          </a:xfrm>
          <a:prstGeom prst="rect">
            <a:avLst/>
          </a:prstGeom>
          <a:noFill/>
          <a:ln/>
        </p:spPr>
      </p:pic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4786314" y="3929066"/>
            <a:ext cx="4038600" cy="2187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Мини-альбомы: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«Домашние  животные»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«Животные  пустынь  и  полупустынь»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«Животные  наших  лесов»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«Животные  жарких  стран»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«Животные  севера»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«Обитатели  моря»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«Птицы»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«Ягоды».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57148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работе  использую  свои  разработки: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488" y="500042"/>
            <a:ext cx="3643338" cy="5794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Разработки.</a:t>
            </a:r>
          </a:p>
        </p:txBody>
      </p:sp>
      <p:pic>
        <p:nvPicPr>
          <p:cNvPr id="3" name="Picture 9" descr="DSCN0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341438"/>
            <a:ext cx="2078038" cy="2770187"/>
          </a:xfrm>
          <a:prstGeom prst="rect">
            <a:avLst/>
          </a:prstGeom>
          <a:noFill/>
          <a:ln/>
        </p:spPr>
      </p:pic>
      <p:pic>
        <p:nvPicPr>
          <p:cNvPr id="4" name="Picture 10" descr="DSCN0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4763" y="1268413"/>
            <a:ext cx="2132012" cy="2843212"/>
          </a:xfrm>
          <a:prstGeom prst="rect">
            <a:avLst/>
          </a:prstGeom>
          <a:noFill/>
          <a:ln/>
        </p:spPr>
      </p:pic>
      <p:pic>
        <p:nvPicPr>
          <p:cNvPr id="5" name="Picture 11" descr="DSCN07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4221163"/>
            <a:ext cx="2771775" cy="2079625"/>
          </a:xfrm>
          <a:prstGeom prst="rect">
            <a:avLst/>
          </a:prstGeom>
          <a:noFill/>
          <a:ln/>
        </p:spPr>
      </p:pic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3286116" y="1285860"/>
            <a:ext cx="2857520" cy="2857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Альбомы: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«Амурские  мотивы»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(река  Амур);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«Четыре  времени  года»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(стихотворения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русских  поэтов);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«Комнатные  растения» (паспорт)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 Дошкольное  Образовательное  Бюджетное  Учреждение  «Детский  сад  №8  общеразвивающего  вида  с  приоритетным  осуществлением  познавательно – речевого  развития  детей  города  Шимановска».</vt:lpstr>
      <vt:lpstr>Слайд 2</vt:lpstr>
      <vt:lpstr>Цель  и  задачи.  </vt:lpstr>
      <vt:lpstr>Слайд 4</vt:lpstr>
      <vt:lpstr>Беседа  «Труд  осенью  в  селе». Хороводная  игра  «Огородная».</vt:lpstr>
      <vt:lpstr>Беседа «Жизнь  деревьев  зимой».   Наблюдение  за  елью.</vt:lpstr>
      <vt:lpstr>Беседа  «Жизнь  растений  весной». Наблюдение  за  одуванчиками.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2013-02-02T18:36:07Z</dcterms:created>
  <dcterms:modified xsi:type="dcterms:W3CDTF">2013-02-03T21:06:31Z</dcterms:modified>
</cp:coreProperties>
</file>