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4" r:id="rId5"/>
    <p:sldId id="260" r:id="rId6"/>
    <p:sldId id="261" r:id="rId7"/>
    <p:sldId id="259" r:id="rId8"/>
    <p:sldId id="270" r:id="rId9"/>
    <p:sldId id="268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CCFF"/>
    <a:srgbClr val="6600FF"/>
    <a:srgbClr val="99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FF"/>
            </a:gs>
            <a:gs pos="40000">
              <a:srgbClr val="99CCFF"/>
            </a:gs>
            <a:gs pos="10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AC15-DB20-4BC9-B366-833E890DF5BE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A09B6-274F-4CD1-A3E9-156E714CA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/>
              <a:t>Зимние  развлечения.  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929066"/>
            <a:ext cx="4929222" cy="1285884"/>
          </a:xfrm>
        </p:spPr>
        <p:txBody>
          <a:bodyPr>
            <a:normAutofit fontScale="85000" lnSpcReduction="20000"/>
          </a:bodyPr>
          <a:lstStyle/>
          <a:p>
            <a:r>
              <a:rPr lang="ru-RU" sz="2400" i="1" dirty="0" smtClean="0"/>
              <a:t>Подготовила:</a:t>
            </a:r>
          </a:p>
          <a:p>
            <a:r>
              <a:rPr lang="ru-RU" sz="2400" i="1" dirty="0" smtClean="0"/>
              <a:t>Щаврук  С.Г. </a:t>
            </a:r>
          </a:p>
          <a:p>
            <a:r>
              <a:rPr lang="ru-RU" sz="2400" i="1" dirty="0" smtClean="0"/>
              <a:t> Воспитатель  1-ой  </a:t>
            </a:r>
          </a:p>
          <a:p>
            <a:r>
              <a:rPr lang="ru-RU" sz="2400" i="1" dirty="0" smtClean="0"/>
              <a:t>квалификационной  категории</a:t>
            </a:r>
            <a:r>
              <a:rPr lang="ru-RU" sz="24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571480"/>
            <a:ext cx="7358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smtClean="0"/>
              <a:t>Муниципальное   </a:t>
            </a:r>
            <a:r>
              <a:rPr lang="ru-RU" sz="1400" i="1"/>
              <a:t>д</a:t>
            </a:r>
            <a:r>
              <a:rPr lang="ru-RU" sz="1400" i="1" smtClean="0"/>
              <a:t>ошкольное  </a:t>
            </a:r>
            <a:r>
              <a:rPr lang="ru-RU" sz="1400" i="1" dirty="0"/>
              <a:t>о</a:t>
            </a:r>
            <a:r>
              <a:rPr lang="ru-RU" sz="1400" i="1" dirty="0" smtClean="0"/>
              <a:t>бразовательное  </a:t>
            </a:r>
            <a:r>
              <a:rPr lang="ru-RU" sz="1400" i="1" dirty="0"/>
              <a:t>б</a:t>
            </a:r>
            <a:r>
              <a:rPr lang="ru-RU" sz="1400" i="1" dirty="0" smtClean="0"/>
              <a:t>юджетное  учреждение  </a:t>
            </a:r>
            <a:r>
              <a:rPr lang="ru-RU" sz="1400" i="1" dirty="0" smtClean="0"/>
              <a:t>«Детский  сад  №8  общеразвивающего вида  с  приоритетным  осуществлением  познавательно-     речевого  развития  детей  города  Шимановска.</a:t>
            </a:r>
            <a:endParaRPr lang="ru-RU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61436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2013  год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571480"/>
            <a:ext cx="2143140" cy="434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«Новый  год.»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6050" y="4786322"/>
            <a:ext cx="3008313" cy="142239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Дед  Мороз  стоит  у  ёлки</a:t>
            </a:r>
          </a:p>
          <a:p>
            <a:r>
              <a:rPr lang="ru-RU" sz="1600" i="1" dirty="0" smtClean="0"/>
              <a:t>Пряча  в  бороду  смешок</a:t>
            </a:r>
          </a:p>
          <a:p>
            <a:r>
              <a:rPr lang="ru-RU" sz="1600" i="1" dirty="0" smtClean="0"/>
              <a:t>Не томи  нас  слишком  долго</a:t>
            </a:r>
          </a:p>
          <a:p>
            <a:r>
              <a:rPr lang="ru-RU" sz="1600" i="1" dirty="0" smtClean="0"/>
              <a:t>Развяжи  скорей  мешок.</a:t>
            </a:r>
            <a:endParaRPr lang="ru-RU" sz="1600" i="1" dirty="0"/>
          </a:p>
        </p:txBody>
      </p:sp>
      <p:pic>
        <p:nvPicPr>
          <p:cNvPr id="7" name="Содержимое 6" descr="9463416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42984"/>
            <a:ext cx="4762500" cy="340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14818"/>
            <a:ext cx="4643470" cy="2143140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Снег  да  снежные  узоры,</a:t>
            </a:r>
            <a:br>
              <a:rPr lang="ru-RU" sz="1800" i="1" dirty="0" smtClean="0"/>
            </a:br>
            <a:r>
              <a:rPr lang="ru-RU" sz="1800" i="1" dirty="0" smtClean="0"/>
              <a:t>В  поле – вьюги,  разговоры,</a:t>
            </a:r>
            <a:br>
              <a:rPr lang="ru-RU" sz="1800" i="1" dirty="0" smtClean="0"/>
            </a:br>
            <a:r>
              <a:rPr lang="ru-RU" sz="1800" i="1" dirty="0" smtClean="0"/>
              <a:t>холод,  полутьма…</a:t>
            </a:r>
            <a:br>
              <a:rPr lang="ru-RU" sz="1800" i="1" dirty="0" smtClean="0"/>
            </a:br>
            <a:r>
              <a:rPr lang="ru-RU" sz="1800" i="1" dirty="0" smtClean="0"/>
              <a:t>день – коньки,  гора,  салазки…</a:t>
            </a:r>
            <a:br>
              <a:rPr lang="ru-RU" sz="1800" i="1" dirty="0" smtClean="0"/>
            </a:br>
            <a:r>
              <a:rPr lang="ru-RU" sz="1800" i="1" dirty="0" smtClean="0"/>
              <a:t>вечер – бабушкины  сказки…</a:t>
            </a:r>
            <a:br>
              <a:rPr lang="ru-RU" sz="1800" i="1" dirty="0" smtClean="0"/>
            </a:br>
            <a:r>
              <a:rPr lang="ru-RU" sz="1800" i="1" dirty="0" smtClean="0"/>
              <a:t>вот  она – зима!</a:t>
            </a:r>
            <a:br>
              <a:rPr lang="ru-RU" sz="1800" i="1" dirty="0" smtClean="0"/>
            </a:br>
            <a:r>
              <a:rPr lang="ru-RU" sz="1800" i="1" dirty="0" smtClean="0"/>
              <a:t>                                                          А.В.  Круглов.</a:t>
            </a:r>
            <a:endParaRPr lang="ru-RU" sz="1800" i="1" dirty="0"/>
          </a:p>
        </p:txBody>
      </p:sp>
      <p:pic>
        <p:nvPicPr>
          <p:cNvPr id="8" name="Содержимое 7" descr="67659001_robert_duncan_winter_fire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85728"/>
            <a:ext cx="4605839" cy="346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6215106" cy="11430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/>
              <a:t>Здравствуйте!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2400" i="1" dirty="0" smtClean="0"/>
              <a:t>Здравствуйте,  шубы  и  шапки-ушанки!</a:t>
            </a:r>
            <a:br>
              <a:rPr lang="ru-RU" sz="2400" i="1" dirty="0" smtClean="0"/>
            </a:br>
            <a:r>
              <a:rPr lang="ru-RU" sz="2400" i="1" dirty="0" smtClean="0"/>
              <a:t>Здравствуйте,  лыжи  и  быстрые  санки!</a:t>
            </a:r>
            <a:br>
              <a:rPr lang="ru-RU" sz="2400" i="1" dirty="0" smtClean="0"/>
            </a:br>
            <a:r>
              <a:rPr lang="ru-RU" sz="2400" i="1" dirty="0" smtClean="0"/>
              <a:t>Здравствуйте,  снежные  горы,  катки!</a:t>
            </a:r>
            <a:br>
              <a:rPr lang="ru-RU" sz="2400" i="1" dirty="0" smtClean="0"/>
            </a:br>
            <a:r>
              <a:rPr lang="ru-RU" sz="2400" i="1" dirty="0" smtClean="0"/>
              <a:t>Здравствуйте,  звонкие  кони-коньки!</a:t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13" name="Содержимое 12" descr="6356422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85728"/>
            <a:ext cx="5875335" cy="419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500174"/>
            <a:ext cx="2928958" cy="2851156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Пусть  мороз  трещит</a:t>
            </a:r>
          </a:p>
          <a:p>
            <a:r>
              <a:rPr lang="ru-RU" sz="1800" i="1" dirty="0" smtClean="0"/>
              <a:t>И  вьюга  в  поле  кружит.</a:t>
            </a:r>
          </a:p>
          <a:p>
            <a:r>
              <a:rPr lang="ru-RU" sz="1800" i="1" dirty="0" smtClean="0"/>
              <a:t>Малыши-крепыши</a:t>
            </a:r>
          </a:p>
          <a:p>
            <a:r>
              <a:rPr lang="ru-RU" sz="1800" i="1" dirty="0" smtClean="0"/>
              <a:t>Не  боятся  стужи.</a:t>
            </a:r>
          </a:p>
          <a:p>
            <a:r>
              <a:rPr lang="ru-RU" sz="1800" i="1" dirty="0" smtClean="0"/>
              <a:t>Молодцы  у  нас  ребята-</a:t>
            </a:r>
          </a:p>
          <a:p>
            <a:r>
              <a:rPr lang="ru-RU" sz="1800" i="1" dirty="0" smtClean="0"/>
              <a:t>Сильные,  умелые</a:t>
            </a:r>
          </a:p>
          <a:p>
            <a:r>
              <a:rPr lang="ru-RU" sz="1800" i="1" dirty="0" smtClean="0"/>
              <a:t>Дружные,  весёлые,</a:t>
            </a:r>
          </a:p>
          <a:p>
            <a:r>
              <a:rPr lang="ru-RU" sz="1800" i="1" dirty="0" smtClean="0"/>
              <a:t>Быстрые  и  смелые.</a:t>
            </a:r>
            <a:endParaRPr lang="ru-RU" sz="1800" i="1" dirty="0"/>
          </a:p>
        </p:txBody>
      </p:sp>
      <p:pic>
        <p:nvPicPr>
          <p:cNvPr id="13" name="Содержимое 12" descr="1582639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071546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Меня  не  растили,  из  снега  слепили,</a:t>
            </a:r>
            <a:br>
              <a:rPr lang="ru-RU" sz="2000" i="1" dirty="0" smtClean="0"/>
            </a:br>
            <a:r>
              <a:rPr lang="ru-RU" sz="2000" i="1" dirty="0" smtClean="0"/>
              <a:t>вместо  носа  ловко  вставили  морковку.</a:t>
            </a:r>
            <a:br>
              <a:rPr lang="ru-RU" sz="2000" i="1" dirty="0" smtClean="0"/>
            </a:br>
            <a:r>
              <a:rPr lang="ru-RU" sz="2000" i="1" dirty="0" smtClean="0"/>
              <a:t>(снеговик) </a:t>
            </a:r>
            <a:endParaRPr lang="ru-RU" sz="2000" i="1" dirty="0"/>
          </a:p>
        </p:txBody>
      </p:sp>
      <p:pic>
        <p:nvPicPr>
          <p:cNvPr id="6" name="Содержимое 5" descr="tema_zima_slid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4674673" cy="3506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2000264" cy="7207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«Снеговик».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Физкультминутка.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1700" dirty="0" smtClean="0"/>
              <a:t>Мы  лепили  снежный  ком,</a:t>
            </a:r>
          </a:p>
          <a:p>
            <a:r>
              <a:rPr lang="ru-RU" i="1" dirty="0" smtClean="0"/>
              <a:t>Лепить  снеговика.</a:t>
            </a:r>
          </a:p>
          <a:p>
            <a:r>
              <a:rPr lang="ru-RU" sz="1700" dirty="0" smtClean="0"/>
              <a:t>Ушки  сделали  потом</a:t>
            </a:r>
          </a:p>
          <a:p>
            <a:r>
              <a:rPr lang="ru-RU" i="1" dirty="0" smtClean="0"/>
              <a:t>Приставить  «ушки»</a:t>
            </a:r>
          </a:p>
          <a:p>
            <a:r>
              <a:rPr lang="ru-RU" sz="1700" dirty="0" smtClean="0"/>
              <a:t>И  как  раз  вместо  глаз  </a:t>
            </a:r>
          </a:p>
          <a:p>
            <a:r>
              <a:rPr lang="ru-RU" sz="1700" dirty="0" smtClean="0"/>
              <a:t>Угольки  нашлись  у  нас</a:t>
            </a:r>
          </a:p>
          <a:p>
            <a:r>
              <a:rPr lang="ru-RU" i="1" dirty="0" smtClean="0"/>
              <a:t>Указательным  пальцами  показать  глаза.</a:t>
            </a:r>
          </a:p>
          <a:p>
            <a:r>
              <a:rPr lang="ru-RU" sz="1700" dirty="0" smtClean="0"/>
              <a:t>Кролик  вышел  как  живой!</a:t>
            </a:r>
          </a:p>
          <a:p>
            <a:r>
              <a:rPr lang="ru-RU" i="1" dirty="0" smtClean="0"/>
              <a:t>Поджать  руки  перед  грудью.</a:t>
            </a:r>
          </a:p>
          <a:p>
            <a:r>
              <a:rPr lang="ru-RU" sz="1700" dirty="0" smtClean="0"/>
              <a:t>Он  с  хвостом  и  головой</a:t>
            </a:r>
          </a:p>
          <a:p>
            <a:r>
              <a:rPr lang="ru-RU" i="1" dirty="0" smtClean="0"/>
              <a:t>Показать  «хвостик»  и  покачать  головой.</a:t>
            </a:r>
          </a:p>
          <a:p>
            <a:r>
              <a:rPr lang="ru-RU" sz="1700" dirty="0" smtClean="0"/>
              <a:t>За  усы  не  тяни – </a:t>
            </a:r>
          </a:p>
          <a:p>
            <a:r>
              <a:rPr lang="ru-RU" i="1" dirty="0" smtClean="0"/>
              <a:t>Погрозить  пальцем.</a:t>
            </a:r>
          </a:p>
          <a:p>
            <a:r>
              <a:rPr lang="ru-RU" sz="1700" dirty="0" smtClean="0"/>
              <a:t>Из  соломинок  они!</a:t>
            </a:r>
          </a:p>
          <a:p>
            <a:r>
              <a:rPr lang="ru-RU" sz="1700" dirty="0" smtClean="0"/>
              <a:t>Длинные  блестящие,</a:t>
            </a:r>
          </a:p>
          <a:p>
            <a:r>
              <a:rPr lang="ru-RU" i="1" dirty="0" smtClean="0"/>
              <a:t>Развести  руки  от  носа  в  стороны.</a:t>
            </a:r>
          </a:p>
          <a:p>
            <a:r>
              <a:rPr lang="ru-RU" sz="1700" dirty="0" smtClean="0"/>
              <a:t>Точно  настоящие.</a:t>
            </a:r>
          </a:p>
          <a:p>
            <a:r>
              <a:rPr lang="ru-RU" i="1" dirty="0" smtClean="0"/>
              <a:t>Покачать  головой.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1582639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285860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2965479" cy="792182"/>
          </a:xfrm>
        </p:spPr>
        <p:txBody>
          <a:bodyPr>
            <a:normAutofit fontScale="90000"/>
          </a:bodyPr>
          <a:lstStyle/>
          <a:p>
            <a:r>
              <a:rPr lang="ru-RU" sz="2200" b="0" i="1" dirty="0" smtClean="0"/>
              <a:t>            «Я  и  снег».</a:t>
            </a:r>
            <a:r>
              <a:rPr lang="ru-RU" b="0" i="1" dirty="0" smtClean="0"/>
              <a:t/>
            </a:r>
            <a:br>
              <a:rPr lang="ru-RU" b="0" i="1" dirty="0" smtClean="0"/>
            </a:br>
            <a:r>
              <a:rPr lang="ru-RU" b="0" i="1" dirty="0" smtClean="0"/>
              <a:t>                    М. Дружинина.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1643050"/>
            <a:ext cx="3008313" cy="371477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Белый,  вкусный  снег  идёт,</a:t>
            </a:r>
          </a:p>
          <a:p>
            <a:r>
              <a:rPr lang="ru-RU" sz="1600" i="1" dirty="0" smtClean="0"/>
              <a:t>Попадает  прямо  в  рот,</a:t>
            </a:r>
          </a:p>
          <a:p>
            <a:r>
              <a:rPr lang="ru-RU" sz="1600" i="1" dirty="0" smtClean="0"/>
              <a:t>Если  очень  захочу,</a:t>
            </a:r>
          </a:p>
          <a:p>
            <a:r>
              <a:rPr lang="ru-RU" sz="1600" i="1" dirty="0" smtClean="0"/>
              <a:t>Снег  весь  разом  проглочу!</a:t>
            </a:r>
          </a:p>
          <a:p>
            <a:r>
              <a:rPr lang="ru-RU" sz="1600" i="1" dirty="0" smtClean="0"/>
              <a:t>И  тогда  что  будет,  братцы!</a:t>
            </a:r>
          </a:p>
          <a:p>
            <a:r>
              <a:rPr lang="ru-RU" sz="1600" i="1" dirty="0" smtClean="0"/>
              <a:t>На  санях  не  покататься!</a:t>
            </a:r>
          </a:p>
          <a:p>
            <a:r>
              <a:rPr lang="ru-RU" sz="1600" i="1" dirty="0" smtClean="0"/>
              <a:t>И  сугробов  не  видать!</a:t>
            </a:r>
          </a:p>
          <a:p>
            <a:r>
              <a:rPr lang="ru-RU" sz="1600" i="1" dirty="0" smtClean="0"/>
              <a:t>И  в  снежки  не  поиграть!</a:t>
            </a:r>
          </a:p>
          <a:p>
            <a:r>
              <a:rPr lang="ru-RU" sz="1600" i="1" dirty="0" smtClean="0"/>
              <a:t>И  на  лыжах  не  побегать!</a:t>
            </a:r>
          </a:p>
          <a:p>
            <a:r>
              <a:rPr lang="ru-RU" sz="1600" i="1" dirty="0" smtClean="0"/>
              <a:t>Плохо  будет  всем  без  снега!</a:t>
            </a:r>
          </a:p>
          <a:p>
            <a:r>
              <a:rPr lang="ru-RU" sz="1600" i="1" dirty="0" smtClean="0"/>
              <a:t>Вот  поэтому,  друзья,</a:t>
            </a:r>
          </a:p>
          <a:p>
            <a:r>
              <a:rPr lang="ru-RU" sz="1600" i="1" dirty="0" smtClean="0"/>
              <a:t>Снег  не  съем,  пожалуй,  я!</a:t>
            </a:r>
            <a:endParaRPr lang="ru-RU" sz="1600" i="1" dirty="0"/>
          </a:p>
        </p:txBody>
      </p:sp>
      <p:pic>
        <p:nvPicPr>
          <p:cNvPr id="6" name="Содержимое 5" descr="4cfd6d6e713d645b87371d26f026ab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3310" y="273050"/>
            <a:ext cx="4075230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571480"/>
            <a:ext cx="1928826" cy="876298"/>
          </a:xfrm>
        </p:spPr>
        <p:txBody>
          <a:bodyPr>
            <a:normAutofit/>
          </a:bodyPr>
          <a:lstStyle/>
          <a:p>
            <a:r>
              <a:rPr lang="ru-RU" sz="3200" b="0" i="1" dirty="0" smtClean="0"/>
              <a:t>«Зима»</a:t>
            </a:r>
            <a:br>
              <a:rPr lang="ru-RU" sz="3200" b="0" i="1" dirty="0" smtClean="0"/>
            </a:br>
            <a:r>
              <a:rPr lang="ru-RU" sz="1600" b="0" i="1" dirty="0" smtClean="0"/>
              <a:t>Гимнастика.</a:t>
            </a:r>
            <a:endParaRPr lang="ru-RU" sz="16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428736"/>
            <a:ext cx="2757478" cy="4351354"/>
          </a:xfrm>
        </p:spPr>
        <p:txBody>
          <a:bodyPr/>
          <a:lstStyle/>
          <a:p>
            <a:r>
              <a:rPr lang="ru-RU" sz="1600" dirty="0" smtClean="0"/>
              <a:t>Мы  сегодня  на  горе,</a:t>
            </a:r>
          </a:p>
          <a:p>
            <a:r>
              <a:rPr lang="ru-RU" i="1" dirty="0" smtClean="0"/>
              <a:t>Встать,  руки  вверх</a:t>
            </a:r>
          </a:p>
          <a:p>
            <a:r>
              <a:rPr lang="ru-RU" sz="1800" dirty="0" smtClean="0"/>
              <a:t>Ну  а  горка  во  дворе.</a:t>
            </a:r>
          </a:p>
          <a:p>
            <a:r>
              <a:rPr lang="ru-RU" i="1" dirty="0" smtClean="0"/>
              <a:t>Руки  в  стороны  </a:t>
            </a:r>
          </a:p>
          <a:p>
            <a:r>
              <a:rPr lang="ru-RU" sz="1600" dirty="0" smtClean="0"/>
              <a:t>Кто  на  санках</a:t>
            </a:r>
          </a:p>
          <a:p>
            <a:r>
              <a:rPr lang="ru-RU" i="1" dirty="0" smtClean="0"/>
              <a:t>Изобразить</a:t>
            </a:r>
          </a:p>
          <a:p>
            <a:r>
              <a:rPr lang="ru-RU" sz="1600" dirty="0" smtClean="0"/>
              <a:t>Кто  по  дальше</a:t>
            </a:r>
          </a:p>
          <a:p>
            <a:r>
              <a:rPr lang="ru-RU" i="1" dirty="0" smtClean="0"/>
              <a:t>Наклоны  вперёд,  руки  вперёд</a:t>
            </a:r>
          </a:p>
          <a:p>
            <a:r>
              <a:rPr lang="ru-RU" sz="1600" dirty="0" smtClean="0"/>
              <a:t>Кто  по  ближе</a:t>
            </a:r>
            <a:endParaRPr lang="ru-RU" i="1" dirty="0" smtClean="0"/>
          </a:p>
          <a:p>
            <a:r>
              <a:rPr lang="ru-RU" i="1" dirty="0" smtClean="0"/>
              <a:t>Встать,  руки  к  груди</a:t>
            </a:r>
          </a:p>
          <a:p>
            <a:r>
              <a:rPr lang="ru-RU" sz="1600" dirty="0" smtClean="0"/>
              <a:t>В  горку  мчимся  мы  бегом,</a:t>
            </a:r>
          </a:p>
          <a:p>
            <a:r>
              <a:rPr lang="ru-RU" i="1" dirty="0" smtClean="0"/>
              <a:t>Бег  на  месте</a:t>
            </a:r>
          </a:p>
          <a:p>
            <a:r>
              <a:rPr lang="ru-RU" sz="1600" dirty="0" smtClean="0"/>
              <a:t>Ну  а  с  горки – кувырком.</a:t>
            </a:r>
          </a:p>
          <a:p>
            <a:r>
              <a:rPr lang="ru-RU" i="1" dirty="0" smtClean="0"/>
              <a:t>Присесть,  согнутые  в  локтях  руки  вращать  перед  грудью.</a:t>
            </a:r>
          </a:p>
          <a:p>
            <a:endParaRPr lang="ru-RU" dirty="0"/>
          </a:p>
        </p:txBody>
      </p:sp>
      <p:pic>
        <p:nvPicPr>
          <p:cNvPr id="6" name="Содержимое 5" descr="Ry-s-yu-mchitsya-NG_4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928670"/>
            <a:ext cx="4214842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571900" cy="785834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Зимние  загадки.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5143512"/>
            <a:ext cx="3143272" cy="639762"/>
          </a:xfrm>
        </p:spPr>
        <p:txBody>
          <a:bodyPr>
            <a:normAutofit/>
          </a:bodyPr>
          <a:lstStyle/>
          <a:p>
            <a:r>
              <a:rPr lang="ru-RU" sz="1400" b="0" i="1" dirty="0" smtClean="0"/>
              <a:t>Палки  берём,  на  доски  встаём</a:t>
            </a:r>
          </a:p>
          <a:p>
            <a:r>
              <a:rPr lang="ru-RU" sz="1400" b="0" i="1" dirty="0" smtClean="0"/>
              <a:t>  по  снегу  идём  и  не  устаём. (лыжи)</a:t>
            </a:r>
            <a:endParaRPr lang="ru-RU" sz="1400" b="0" i="1" dirty="0"/>
          </a:p>
        </p:txBody>
      </p:sp>
      <p:pic>
        <p:nvPicPr>
          <p:cNvPr id="7" name="Содержимое 6" descr="1286374822_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2711668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5143512"/>
            <a:ext cx="3857652" cy="639762"/>
          </a:xfrm>
        </p:spPr>
        <p:txBody>
          <a:bodyPr>
            <a:normAutofit fontScale="92500"/>
          </a:bodyPr>
          <a:lstStyle/>
          <a:p>
            <a:r>
              <a:rPr lang="ru-RU" sz="1600" b="0" i="1" dirty="0" smtClean="0"/>
              <a:t>По  речке  на  перегонки  зимою  бегают…</a:t>
            </a:r>
          </a:p>
          <a:p>
            <a:r>
              <a:rPr lang="ru-RU" sz="1600" b="0" i="1" dirty="0" smtClean="0"/>
              <a:t>                                                                 (коньки)              </a:t>
            </a:r>
            <a:endParaRPr lang="ru-RU" sz="1600" b="0" i="1" dirty="0"/>
          </a:p>
        </p:txBody>
      </p:sp>
      <p:pic>
        <p:nvPicPr>
          <p:cNvPr id="8" name="Содержимое 7" descr="1286374846_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142984"/>
            <a:ext cx="270371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4286280" cy="506430"/>
          </a:xfrm>
        </p:spPr>
        <p:txBody>
          <a:bodyPr>
            <a:normAutofit fontScale="90000"/>
          </a:bodyPr>
          <a:lstStyle/>
          <a:p>
            <a:r>
              <a:rPr lang="ru-RU" sz="2800" b="0" i="1" dirty="0" smtClean="0"/>
              <a:t>«Покормите  птиц     зимой»</a:t>
            </a:r>
            <a:endParaRPr lang="ru-RU" sz="28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571612"/>
            <a:ext cx="3008313" cy="29940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800" i="1" dirty="0" smtClean="0"/>
              <a:t>Покормите  птиц  зимой,</a:t>
            </a:r>
          </a:p>
          <a:p>
            <a:r>
              <a:rPr lang="ru-RU" sz="1800" i="1" dirty="0" smtClean="0"/>
              <a:t>Пусть  со  всех  концов </a:t>
            </a:r>
          </a:p>
          <a:p>
            <a:r>
              <a:rPr lang="ru-RU" sz="1800" i="1" dirty="0" smtClean="0"/>
              <a:t> К  вам  слетятся  как  домой,</a:t>
            </a:r>
          </a:p>
          <a:p>
            <a:r>
              <a:rPr lang="ru-RU" sz="1800" i="1" dirty="0" smtClean="0"/>
              <a:t>Стайки  на  крыльцо.</a:t>
            </a:r>
          </a:p>
          <a:p>
            <a:r>
              <a:rPr lang="ru-RU" sz="1800" i="1" dirty="0" smtClean="0"/>
              <a:t>Не  богаты  их  корма,</a:t>
            </a:r>
          </a:p>
          <a:p>
            <a:r>
              <a:rPr lang="ru-RU" sz="1800" i="1" dirty="0" smtClean="0"/>
              <a:t>Горсть  зерна  нужна.</a:t>
            </a:r>
          </a:p>
          <a:p>
            <a:r>
              <a:rPr lang="ru-RU" sz="1800" i="1" dirty="0" smtClean="0"/>
              <a:t>Горсть  зерна -  и  не  страшна  </a:t>
            </a:r>
          </a:p>
          <a:p>
            <a:r>
              <a:rPr lang="ru-RU" sz="1800" i="1" dirty="0" smtClean="0"/>
              <a:t>Будет  им  зима.</a:t>
            </a:r>
          </a:p>
          <a:p>
            <a:endParaRPr lang="ru-RU" sz="1600" i="1" dirty="0"/>
          </a:p>
        </p:txBody>
      </p:sp>
      <p:pic>
        <p:nvPicPr>
          <p:cNvPr id="7" name="Содержимое 6" descr="3093793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675" y="1499394"/>
            <a:ext cx="476250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404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Зимние  развлечения.  </vt:lpstr>
      <vt:lpstr>Здравствуйте! Здравствуйте,  шубы  и  шапки-ушанки! Здравствуйте,  лыжи  и  быстрые  санки! Здравствуйте,  снежные  горы,  катки! Здравствуйте,  звонкие  кони-коньки! </vt:lpstr>
      <vt:lpstr>Презентация PowerPoint</vt:lpstr>
      <vt:lpstr>Меня  не  растили,  из  снега  слепили, вместо  носа  ловко  вставили  морковку. (снеговик) </vt:lpstr>
      <vt:lpstr>«Снеговик». Физкультминутка.</vt:lpstr>
      <vt:lpstr>            «Я  и  снег».                     М. Дружинина.</vt:lpstr>
      <vt:lpstr>«Зима» Гимнастика.</vt:lpstr>
      <vt:lpstr>Зимние  загадки.</vt:lpstr>
      <vt:lpstr>«Покормите  птиц     зимой»</vt:lpstr>
      <vt:lpstr>       «Новый  год.»</vt:lpstr>
      <vt:lpstr>Снег  да  снежные  узоры, В  поле – вьюги,  разговоры, холод,  полутьма… день – коньки,  гора,  салазки… вечер – бабушкины  сказки… вот  она – зима!                                                           А.В.  Круглов.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26</cp:revision>
  <dcterms:created xsi:type="dcterms:W3CDTF">2013-02-16T15:28:27Z</dcterms:created>
  <dcterms:modified xsi:type="dcterms:W3CDTF">2014-08-11T10:49:44Z</dcterms:modified>
</cp:coreProperties>
</file>