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custShowLst>
    <p:custShow name="Произвольный показ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12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8" autoAdjust="0"/>
  </p:normalViewPr>
  <p:slideViewPr>
    <p:cSldViewPr>
      <p:cViewPr>
        <p:scale>
          <a:sx n="103" d="100"/>
          <a:sy n="103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7D2C-87B1-4D8D-915D-BA20678E9BD6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CF38-17FA-46AF-8796-F762748DFE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7D2C-87B1-4D8D-915D-BA20678E9BD6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CF38-17FA-46AF-8796-F762748DFE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7D2C-87B1-4D8D-915D-BA20678E9BD6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CF38-17FA-46AF-8796-F762748DFE3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7D2C-87B1-4D8D-915D-BA20678E9BD6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CF38-17FA-46AF-8796-F762748DFE3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7D2C-87B1-4D8D-915D-BA20678E9BD6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CF38-17FA-46AF-8796-F762748DFE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7D2C-87B1-4D8D-915D-BA20678E9BD6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CF38-17FA-46AF-8796-F762748DFE3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7D2C-87B1-4D8D-915D-BA20678E9BD6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CF38-17FA-46AF-8796-F762748DFE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7D2C-87B1-4D8D-915D-BA20678E9BD6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CF38-17FA-46AF-8796-F762748DFE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7D2C-87B1-4D8D-915D-BA20678E9BD6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CF38-17FA-46AF-8796-F762748DFE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7D2C-87B1-4D8D-915D-BA20678E9BD6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CF38-17FA-46AF-8796-F762748DFE3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7D2C-87B1-4D8D-915D-BA20678E9BD6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CF38-17FA-46AF-8796-F762748DFE3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55F7D2C-87B1-4D8D-915D-BA20678E9BD6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571CF38-17FA-46AF-8796-F762748DFE3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Tm="3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отдел ЗАГС по г. Шимановск и Шимановскому району</a:t>
            </a:r>
            <a:endParaRPr lang="ru-RU" dirty="0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1371600" y="6857998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44804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latonova\Desktop\IMG_0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7" y="120627"/>
            <a:ext cx="8928992" cy="595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5810092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Чествование новобрачных на праздновании  Дня города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78385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latonova\Desktop\DSC046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7876032" cy="590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6219621"/>
            <a:ext cx="8644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Торжественное вручение паспорта новым гражданам России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73599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Platonova\Desktop\IMG_99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9" r="11011"/>
          <a:stretch/>
        </p:blipFill>
        <p:spPr bwMode="auto">
          <a:xfrm>
            <a:off x="1187625" y="188640"/>
            <a:ext cx="5832648" cy="523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5661248"/>
            <a:ext cx="7723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129 пар зарегистрировано в торжественной обстановке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81034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latonova\Desktop\IMG-20161124-WA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4" t="25088" r="5157" b="12219"/>
          <a:stretch/>
        </p:blipFill>
        <p:spPr bwMode="auto">
          <a:xfrm>
            <a:off x="395536" y="567431"/>
            <a:ext cx="5112568" cy="620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8104" y="2678593"/>
            <a:ext cx="3492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Чествование  200 ребёнка 2016 года в семье </a:t>
            </a:r>
            <a:r>
              <a:rPr lang="ru-RU" sz="2800" b="1" dirty="0" err="1" smtClean="0">
                <a:solidFill>
                  <a:srgbClr val="FF0000"/>
                </a:solidFill>
              </a:rPr>
              <a:t>Кирильчик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253946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latonova\Desktop\SAM_05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9" r="4972" b="-867"/>
          <a:stretch/>
        </p:blipFill>
        <p:spPr bwMode="auto">
          <a:xfrm>
            <a:off x="-17373601" y="-12348029"/>
            <a:ext cx="11592000" cy="801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latonova\Desktop\SAM_05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5"/>
          <a:stretch/>
        </p:blipFill>
        <p:spPr bwMode="auto">
          <a:xfrm>
            <a:off x="755576" y="764704"/>
            <a:ext cx="7878138" cy="464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760258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Имянаречение</a:t>
            </a:r>
            <a:r>
              <a:rPr lang="ru-RU" sz="2800" b="1" dirty="0" smtClean="0">
                <a:solidFill>
                  <a:srgbClr val="FF0000"/>
                </a:solidFill>
              </a:rPr>
              <a:t> 100 ребёнка 2016 года семья Старковых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4226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latonova\Desktop\ottsy5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48" y="404664"/>
            <a:ext cx="820891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6078487"/>
            <a:ext cx="6386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Ч</a:t>
            </a:r>
            <a:r>
              <a:rPr lang="ru-RU" sz="2400" b="1" dirty="0" smtClean="0">
                <a:solidFill>
                  <a:srgbClr val="FF0000"/>
                </a:solidFill>
              </a:rPr>
              <a:t>ествование </a:t>
            </a:r>
            <a:r>
              <a:rPr lang="ru-RU" sz="2400" b="1" dirty="0">
                <a:solidFill>
                  <a:srgbClr val="FF0000"/>
                </a:solidFill>
              </a:rPr>
              <a:t>многодетных отцов в День отца</a:t>
            </a:r>
          </a:p>
        </p:txBody>
      </p:sp>
    </p:spTree>
    <p:extLst>
      <p:ext uri="{BB962C8B-B14F-4D97-AF65-F5344CB8AC3E}">
        <p14:creationId xmlns:p14="http://schemas.microsoft.com/office/powerpoint/2010/main" val="3553586346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8" r="2828"/>
          <a:stretch/>
        </p:blipFill>
        <p:spPr bwMode="auto">
          <a:xfrm>
            <a:off x="395536" y="620688"/>
            <a:ext cx="7684221" cy="501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6309320"/>
            <a:ext cx="2265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День матери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96885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latonova\Desktop\Калашниковы С.А.и О.В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60648"/>
            <a:ext cx="7848872" cy="59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6162573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Юбиляры серебряной </a:t>
            </a:r>
            <a:r>
              <a:rPr lang="ru-RU" sz="2800" b="1" dirty="0" smtClean="0">
                <a:solidFill>
                  <a:srgbClr val="FF0000"/>
                </a:solidFill>
              </a:rPr>
              <a:t>свадьбы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6874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latonova\Desktop\IMG_00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2"/>
          <a:stretch/>
        </p:blipFill>
        <p:spPr bwMode="auto">
          <a:xfrm>
            <a:off x="971600" y="308654"/>
            <a:ext cx="7566209" cy="571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6021288"/>
            <a:ext cx="8398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День семьи, любви и верности 8 июля 2016 г.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75287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latonova\Desktop\CIMG83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" t="11650" r="5675"/>
          <a:stretch/>
        </p:blipFill>
        <p:spPr bwMode="auto">
          <a:xfrm>
            <a:off x="831273" y="471835"/>
            <a:ext cx="7629159" cy="55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4603" y="6083340"/>
            <a:ext cx="7407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Поздравление мам в родильном доме г. Шимановска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90072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150</TotalTime>
  <Words>72</Words>
  <Application>Microsoft Office PowerPoint</Application>
  <PresentationFormat>Экран (4:3)</PresentationFormat>
  <Paragraphs>11</Paragraphs>
  <Slides>11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  <vt:variant>
        <vt:lpstr>Произвольные показы</vt:lpstr>
      </vt:variant>
      <vt:variant>
        <vt:i4>1</vt:i4>
      </vt:variant>
    </vt:vector>
  </HeadingPairs>
  <TitlesOfParts>
    <vt:vector size="13" baseType="lpstr">
      <vt:lpstr>Волна</vt:lpstr>
      <vt:lpstr>отдел ЗАГС по г. Шимановск и Шимановскому району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Произвольный показ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 ЗАГС по г. Шимановск и Шимановскому району</dc:title>
  <dc:creator>Ольга Юрьевна Платонова</dc:creator>
  <cp:lastModifiedBy>User</cp:lastModifiedBy>
  <cp:revision>13</cp:revision>
  <dcterms:created xsi:type="dcterms:W3CDTF">2017-05-05T01:57:01Z</dcterms:created>
  <dcterms:modified xsi:type="dcterms:W3CDTF">2017-05-11T06:12:08Z</dcterms:modified>
</cp:coreProperties>
</file>