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62" r:id="rId8"/>
    <p:sldId id="264" r:id="rId9"/>
    <p:sldId id="265" r:id="rId10"/>
    <p:sldId id="263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48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B5C4CB-AEAD-49D3-BA06-222691D4933F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CBE1B1-7FCB-4E52-B7FF-A0B66B179C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fcbd41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72" y="1785918"/>
            <a:ext cx="32861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Игры, которые можно провести дома.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Автор: </a:t>
            </a:r>
            <a:r>
              <a:rPr lang="ru-RU" dirty="0" err="1"/>
              <a:t>Гонохова</a:t>
            </a:r>
            <a:r>
              <a:rPr lang="ru-RU" dirty="0"/>
              <a:t> Т. П. </a:t>
            </a:r>
          </a:p>
        </p:txBody>
      </p:sp>
    </p:spTree>
    <p:extLst>
      <p:ext uri="{BB962C8B-B14F-4D97-AF65-F5344CB8AC3E}">
        <p14:creationId xmlns:p14="http://schemas.microsoft.com/office/powerpoint/2010/main" val="3008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32" y="285720"/>
            <a:ext cx="1428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fon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8" y="571472"/>
            <a:ext cx="6286544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«Путешествие на дачу»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Скоротать время в дороге можно следующим образом. Один из родителей ведет машину, другой считает, например, обгоняющие их красные автомобили, а ребенок - такие же, идущие навстречу. Можно считать машины определенной марки, определенной величины.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«Найди игрушку»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Спрячьте маленькую игрушку. Пусть ребенок поищет ее, а найдя, обязательно определит местонахождение: на ..., за ..., между ..., в ..., у ... и т.п. Потом поменяйтесь ролями.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«Чего не стало?»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Поставьте на стол десять игрушек в ряд. Предложите ребенку пересчитать их и запомнить расположение. Затем попросите его закрыть глаза. Уберите две любые игрушки. После чего ребенок открывает глаза и отвечает на вопросы: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Игрушек стало больше или меньше?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Какие игрушки исчезли?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они были по счету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«Назови соседей»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Взрослый называет число, просит ребенка назвать соседей этого числа (предыдущее и последующее) и объяснить свой ответ. Можно усложнить игру: взрослый называет два числа и предлагает ребенку сказать, какое число находится между ними. Потом играющие меняются ролями.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395536"/>
            <a:ext cx="4475000" cy="1080120"/>
          </a:xfrm>
        </p:spPr>
        <p:txBody>
          <a:bodyPr/>
          <a:lstStyle/>
          <a:p>
            <a:pPr algn="ctr"/>
            <a:r>
              <a:rPr lang="ru-RU" sz="3200" dirty="0"/>
              <a:t>ДОМАШНЯЯ ИГРОТЕКА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80" y="1691680"/>
            <a:ext cx="5688632" cy="69847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2600" dirty="0"/>
              <a:t>Доставьте радость своему ребенку и себе заодно - поиграйте вместе. </a:t>
            </a:r>
            <a:br>
              <a:rPr lang="ru-RU" sz="2600" dirty="0"/>
            </a:br>
            <a:r>
              <a:rPr lang="ru-RU" sz="2600" dirty="0"/>
              <a:t>Не знаете</a:t>
            </a:r>
            <a:r>
              <a:rPr lang="ru-RU" sz="2600" dirty="0" smtClean="0"/>
              <a:t>, во </a:t>
            </a:r>
            <a:r>
              <a:rPr lang="ru-RU" sz="2600" dirty="0"/>
              <a:t>что? Посмотрите ниже, предлагаемые игры не просто интересные, но и полезные.</a:t>
            </a:r>
            <a:br>
              <a:rPr lang="ru-RU" sz="2600" dirty="0"/>
            </a:br>
            <a:r>
              <a:rPr lang="ru-RU" sz="2600" b="1" dirty="0"/>
              <a:t>1. Солнце</a:t>
            </a:r>
            <a:r>
              <a:rPr lang="ru-RU" sz="2600" dirty="0"/>
              <a:t>. Нарисовать на бумаге большой желтый круг. Затем поочередно (один штрих делает ребенок, следующий - мама или папа и т.д.) пририсовать к солнцу как можно больше лучей .</a:t>
            </a:r>
            <a:br>
              <a:rPr lang="ru-RU" sz="2600" dirty="0"/>
            </a:br>
            <a:r>
              <a:rPr lang="ru-RU" sz="2600" b="1" dirty="0"/>
              <a:t>2. Змея</a:t>
            </a:r>
            <a:r>
              <a:rPr lang="ru-RU" sz="2600" dirty="0"/>
              <a:t>. Нарисовать большую змею. Теперь нужно разрисовать змеиную кожу, поочередно нанося разноцветными фломастерами узор из звездочек, точек, волнистых и зигзагообразных линий и т.д.</a:t>
            </a:r>
            <a:br>
              <a:rPr lang="ru-RU" sz="2600" dirty="0"/>
            </a:br>
            <a:r>
              <a:rPr lang="ru-RU" sz="2600" b="1" dirty="0"/>
              <a:t>3. Вылепить ежика</a:t>
            </a:r>
            <a:r>
              <a:rPr lang="ru-RU" sz="2600" dirty="0"/>
              <a:t>. В парке или лесу насобирать коротких тонких палочек. Сделать из пластилина короткую толстую колбаску и воткнуть в нее собранные палочки: получится ежик .</a:t>
            </a:r>
            <a:br>
              <a:rPr lang="ru-RU" sz="2600" dirty="0"/>
            </a:br>
            <a:r>
              <a:rPr lang="ru-RU" sz="2600" b="1" dirty="0"/>
              <a:t>4. Тренировка памяти</a:t>
            </a:r>
            <a:r>
              <a:rPr lang="ru-RU" sz="2600" dirty="0"/>
              <a:t>. На подносе укладываются шесть различных небольших предметов, например игрушечный автомобиль, конфетка, карандаш, точилка, расческа, ложка... В течение короткого времени ребенок запоминает, что лежит, потом поднос чем-нибудь накрывают. Что под покрывалом? Затем поменяться ролями .</a:t>
            </a:r>
            <a:br>
              <a:rPr lang="ru-RU" sz="2600" dirty="0"/>
            </a:br>
            <a:r>
              <a:rPr lang="ru-RU" sz="2600" b="1" dirty="0"/>
              <a:t>5. Ветеринарная больница</a:t>
            </a:r>
            <a:r>
              <a:rPr lang="ru-RU" sz="2600" dirty="0"/>
              <a:t>. Мягкие игрушки укладываем в постель и лечим: перевязываем, даем лекарства, измеряем температуру, ставим компрессы и т.д.</a:t>
            </a:r>
            <a:br>
              <a:rPr lang="ru-RU" sz="2600" dirty="0"/>
            </a:br>
            <a:r>
              <a:rPr lang="ru-RU" sz="2600" b="1" dirty="0"/>
              <a:t>6. Картинки-кляксы</a:t>
            </a:r>
            <a:r>
              <a:rPr lang="ru-RU" sz="2600" dirty="0"/>
              <a:t>. Брызнуть тушь на бумагу. Бумагу сложить кляксой внутрь, затем снова развернуть. Из отпечатков нарисовать картинку.</a:t>
            </a:r>
            <a:br>
              <a:rPr lang="ru-RU" sz="2600" dirty="0"/>
            </a:br>
            <a:r>
              <a:rPr lang="ru-RU" sz="2600" b="1" dirty="0"/>
              <a:t>7. Фигура-коврик.</a:t>
            </a:r>
            <a:r>
              <a:rPr lang="ru-RU" sz="2600" dirty="0"/>
              <a:t> Из брюк, рубашки и ботинок выкладываем на полу фигуру. Рисуем на бумаге подходящее по размеру лицо, вырезаем и прикладываем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2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90" y="214282"/>
            <a:ext cx="642942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«Кто знает, пусть дальше считает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называет число, а ребенок должен назвать три последующих. Другие варианты: назвать три последующих числа и увеличить (уменьшить) каждое число на один. Поменяйтесь ролями.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«Найти столько же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держит в руках веером карточки с цифрами так, чтобы ребенок их не видел. Предлагает ему вытащить одну из них. Ребенок выбирает одну карточку и, запомнив цифру, находит соответствующее число одинаковых (по любому признаку) предметов в комнате, затем столько же разных.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«Положи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столько же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игру можно играть везде. Взрослый выкладывает в ряд камешки (каштаны). Ребенок должен положить столько же, не считая (один под другим). Усложните игру, предложите положить больше камешков или меньше тоже в ряд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«Чудесный мешочек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столе лежит мешочек со счетным материалом (мелкие игрушки или пуговицы,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фасолинки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бусинки, каштаны) и цифры. Взрослый хлопает несколько раз в ладоши, просит ребенка отсчитать столько же игрушек, сколько тот услышит хлопков, и положить рядом соответствующую карточку с цифрой или нужным количеством кружочков. Потом можно поменяться ролями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«Отгадай число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Ведущий (взрослый) загадывает число и говорит, что оно меньше 20. Ребенок, задавая вопросы со словами «больше» или «меньше», отгадывает задуманное число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90" y="214282"/>
            <a:ext cx="44291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«Давай посчитаем!»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Играют вдвоем. Взрослый считает про себя. Ребенок через некоторое время говорит «стоп» и пытается угадать число, до которого, по его мнению, досчитал взрослый. Меняются ролями.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«Кто больше?»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 играющими на столе две кучки мелких пуговиц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фасолинок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По команде игроки в течение определенного времени откладывают из кучки пуговицы по одной. Потом считают, кто больше отложил. Можно усложнить игру: откладывать пуговицы левой рукой.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Камешки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Играют вдвоем. Положите на землю камешки. Каждый по очереди подбрасывает один камешек вверх, стараясь его поймать, и одновременно собирает лежащие на земле камешки в другую руку. Если это удается, то количество пойманных камешков засчитывается как выигранные очки.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наберет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очков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выиграл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игровые фото гр.2 апрель2017\DSC03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023768"/>
            <a:ext cx="6559221" cy="46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игровые фото гр.2 апрель2017\DSC03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1" y="1547664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игровые фото гр.2 апрель2017\DSC03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539552"/>
            <a:ext cx="6032712" cy="80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игровые фото гр.2 апрель2017\DSC038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/>
          <a:stretch/>
        </p:blipFill>
        <p:spPr bwMode="auto">
          <a:xfrm>
            <a:off x="88482" y="1259632"/>
            <a:ext cx="6574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25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ДОМАШНЯЯ ИГРОТЕКА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Автор: Гонохова Т. П.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</cp:revision>
  <dcterms:created xsi:type="dcterms:W3CDTF">2012-11-14T11:37:05Z</dcterms:created>
  <dcterms:modified xsi:type="dcterms:W3CDTF">2017-04-05T03:35:45Z</dcterms:modified>
</cp:coreProperties>
</file>